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2" r:id="rId2"/>
    <p:sldId id="270" r:id="rId3"/>
    <p:sldId id="271" r:id="rId4"/>
    <p:sldId id="263" r:id="rId5"/>
    <p:sldId id="264" r:id="rId6"/>
    <p:sldId id="265" r:id="rId7"/>
    <p:sldId id="266" r:id="rId8"/>
    <p:sldId id="268" r:id="rId9"/>
    <p:sldId id="267" r:id="rId10"/>
    <p:sldId id="269" r:id="rId11"/>
  </p:sldIdLst>
  <p:sldSz cx="9906000" cy="6858000" type="A4"/>
  <p:notesSz cx="6858000" cy="9144000"/>
  <p:defaultTextStyle>
    <a:defPPr>
      <a:defRPr lang="ja-JP"/>
    </a:defPPr>
    <a:lvl1pPr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1pPr>
    <a:lvl2pPr marL="4572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2pPr>
    <a:lvl3pPr marL="9144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3pPr>
    <a:lvl4pPr marL="13716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4pPr>
    <a:lvl5pPr marL="1828800" algn="l" rtl="0" fontAlgn="base">
      <a:spcBef>
        <a:spcPct val="0"/>
      </a:spcBef>
      <a:spcAft>
        <a:spcPct val="0"/>
      </a:spcAft>
      <a:defRPr kumimoji="1" kern="1200">
        <a:solidFill>
          <a:schemeClr val="tx1"/>
        </a:solidFill>
        <a:latin typeface="Arial" panose="020B0604020202020204" pitchFamily="34" charset="0"/>
        <a:ea typeface="ＭＳ Ｐゴシック" panose="020B0600070205080204" pitchFamily="50" charset="-128"/>
        <a:cs typeface="+mn-cs"/>
      </a:defRPr>
    </a:lvl5pPr>
    <a:lvl6pPr marL="22860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6pPr>
    <a:lvl7pPr marL="27432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7pPr>
    <a:lvl8pPr marL="32004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8pPr>
    <a:lvl9pPr marL="3657600" algn="l" defTabSz="914400" rtl="0" eaLnBrk="1" latinLnBrk="0" hangingPunct="1">
      <a:defRPr kumimoji="1" kern="1200">
        <a:solidFill>
          <a:schemeClr val="tx1"/>
        </a:solidFill>
        <a:latin typeface="Arial" panose="020B0604020202020204" pitchFamily="34" charset="0"/>
        <a:ea typeface="ＭＳ Ｐゴシック" panose="020B0600070205080204" pitchFamily="50" charset="-128"/>
        <a:cs typeface="+mn-cs"/>
      </a:defRPr>
    </a:lvl9pPr>
  </p:defaultTextStyle>
  <p:extLst>
    <p:ext uri="{EFAFB233-063F-42B5-8137-9DF3F51BA10A}">
      <p15:sldGuideLst xmlns:p15="http://schemas.microsoft.com/office/powerpoint/2012/main">
        <p15:guide id="1" orient="horz" pos="2160">
          <p15:clr>
            <a:srgbClr val="A4A3A4"/>
          </p15:clr>
        </p15:guide>
        <p15:guide id="2" pos="312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FF99"/>
    <a:srgbClr val="CC0000"/>
    <a:srgbClr val="CCFF99"/>
    <a:srgbClr val="FFCCCC"/>
    <a:srgbClr val="CCFF66"/>
    <a:srgbClr val="6666FF"/>
    <a:srgbClr val="3333CC"/>
    <a:srgbClr val="6699F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8948" autoAdjust="0"/>
    <p:restoredTop sz="94704" autoAdjust="0"/>
  </p:normalViewPr>
  <p:slideViewPr>
    <p:cSldViewPr>
      <p:cViewPr varScale="1">
        <p:scale>
          <a:sx n="67" d="100"/>
          <a:sy n="67" d="100"/>
        </p:scale>
        <p:origin x="90" y="384"/>
      </p:cViewPr>
      <p:guideLst>
        <p:guide orient="horz" pos="2160"/>
        <p:guide pos="3120"/>
      </p:guideLst>
    </p:cSldViewPr>
  </p:slideViewPr>
  <p:outlineViewPr>
    <p:cViewPr>
      <p:scale>
        <a:sx n="33" d="100"/>
        <a:sy n="33" d="100"/>
      </p:scale>
      <p:origin x="0" y="0"/>
    </p:cViewPr>
  </p:outlin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A16FE28-487A-4749-9263-3EB2639E4EDB}"/>
              </a:ext>
            </a:extLst>
          </p:cNvPr>
          <p:cNvSpPr>
            <a:spLocks noGrp="1"/>
          </p:cNvSpPr>
          <p:nvPr>
            <p:ph type="ctrTitle"/>
          </p:nvPr>
        </p:nvSpPr>
        <p:spPr>
          <a:xfrm>
            <a:off x="1238250" y="1122363"/>
            <a:ext cx="7429500" cy="2387600"/>
          </a:xfrm>
        </p:spPr>
        <p:txBody>
          <a:bodyPr anchor="b"/>
          <a:lstStyle>
            <a:lvl1pPr algn="ctr">
              <a:defRPr sz="6000"/>
            </a:lvl1pPr>
          </a:lstStyle>
          <a:p>
            <a:r>
              <a:rPr lang="ja-JP" altLang="en-US"/>
              <a:t>マスター タイトルの書式設定</a:t>
            </a:r>
          </a:p>
        </p:txBody>
      </p:sp>
      <p:sp>
        <p:nvSpPr>
          <p:cNvPr id="3" name="字幕 2">
            <a:extLst>
              <a:ext uri="{FF2B5EF4-FFF2-40B4-BE49-F238E27FC236}">
                <a16:creationId xmlns:a16="http://schemas.microsoft.com/office/drawing/2014/main" id="{19DBDA1D-31D3-47EA-87D0-9AEB33D05835}"/>
              </a:ext>
            </a:extLst>
          </p:cNvPr>
          <p:cNvSpPr>
            <a:spLocks noGrp="1"/>
          </p:cNvSpPr>
          <p:nvPr>
            <p:ph type="subTitle" idx="1"/>
          </p:nvPr>
        </p:nvSpPr>
        <p:spPr>
          <a:xfrm>
            <a:off x="1238250" y="3602038"/>
            <a:ext cx="7429500" cy="1655762"/>
          </a:xfrm>
          <a:prstGeom prst="rect">
            <a:avLst/>
          </a:prstGeo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ja-JP" altLang="en-US"/>
              <a:t>マスター サブタイトルの書式設定</a:t>
            </a:r>
          </a:p>
        </p:txBody>
      </p:sp>
    </p:spTree>
    <p:extLst>
      <p:ext uri="{BB962C8B-B14F-4D97-AF65-F5344CB8AC3E}">
        <p14:creationId xmlns:p14="http://schemas.microsoft.com/office/powerpoint/2010/main" val="310892309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6FB89F-3986-4522-BF1C-88FFF6D3F596}"/>
              </a:ext>
            </a:extLst>
          </p:cNvPr>
          <p:cNvSpPr>
            <a:spLocks noGrp="1"/>
          </p:cNvSpPr>
          <p:nvPr>
            <p:ph type="title"/>
          </p:nvPr>
        </p:nvSpPr>
        <p:spPr/>
        <p:txBody>
          <a:bodyPr/>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C044965C-AD08-4A69-BD0E-BB0399997D0D}"/>
              </a:ext>
            </a:extLst>
          </p:cNvPr>
          <p:cNvSpPr>
            <a:spLocks noGrp="1"/>
          </p:cNvSpPr>
          <p:nvPr>
            <p:ph type="body" orient="vert" idx="1"/>
          </p:nvPr>
        </p:nvSpPr>
        <p:spPr>
          <a:xfrm>
            <a:off x="681038" y="1825625"/>
            <a:ext cx="8543925" cy="4351338"/>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31256895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E552CCFA-1985-4A64-8AAC-069AA8E31481}"/>
              </a:ext>
            </a:extLst>
          </p:cNvPr>
          <p:cNvSpPr>
            <a:spLocks noGrp="1"/>
          </p:cNvSpPr>
          <p:nvPr>
            <p:ph type="title" orient="vert"/>
          </p:nvPr>
        </p:nvSpPr>
        <p:spPr>
          <a:xfrm>
            <a:off x="6951663" y="115888"/>
            <a:ext cx="2273300" cy="6061075"/>
          </a:xfrm>
        </p:spPr>
        <p:txBody>
          <a:bodyPr vert="eaVert"/>
          <a:lstStyle/>
          <a:p>
            <a:r>
              <a:rPr lang="ja-JP" altLang="en-US"/>
              <a:t>マスター タイトルの書式設定</a:t>
            </a:r>
          </a:p>
        </p:txBody>
      </p:sp>
      <p:sp>
        <p:nvSpPr>
          <p:cNvPr id="3" name="縦書きテキスト プレースホルダー 2">
            <a:extLst>
              <a:ext uri="{FF2B5EF4-FFF2-40B4-BE49-F238E27FC236}">
                <a16:creationId xmlns:a16="http://schemas.microsoft.com/office/drawing/2014/main" id="{35BA8288-2E3D-4CBA-8083-2B4D9782A4B3}"/>
              </a:ext>
            </a:extLst>
          </p:cNvPr>
          <p:cNvSpPr>
            <a:spLocks noGrp="1"/>
          </p:cNvSpPr>
          <p:nvPr>
            <p:ph type="body" orient="vert" idx="1"/>
          </p:nvPr>
        </p:nvSpPr>
        <p:spPr>
          <a:xfrm>
            <a:off x="128588" y="115888"/>
            <a:ext cx="6670675" cy="6061075"/>
          </a:xfrm>
          <a:prstGeom prst="rect">
            <a:avLst/>
          </a:prstGeom>
        </p:spPr>
        <p:txBody>
          <a:bodyPr vert="eaVert"/>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399033193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3D679D2-0C0C-41DB-A8C6-03A612695430}"/>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918072E8-A213-439A-9E18-FE3EC7FA2A3E}"/>
              </a:ext>
            </a:extLst>
          </p:cNvPr>
          <p:cNvSpPr>
            <a:spLocks noGrp="1"/>
          </p:cNvSpPr>
          <p:nvPr>
            <p:ph idx="1"/>
          </p:nvPr>
        </p:nvSpPr>
        <p:spPr>
          <a:xfrm>
            <a:off x="681038" y="1825625"/>
            <a:ext cx="8543925"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104143587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AE5E468-D8C8-456B-80FD-92505424D398}"/>
              </a:ext>
            </a:extLst>
          </p:cNvPr>
          <p:cNvSpPr>
            <a:spLocks noGrp="1"/>
          </p:cNvSpPr>
          <p:nvPr>
            <p:ph type="title"/>
          </p:nvPr>
        </p:nvSpPr>
        <p:spPr>
          <a:xfrm>
            <a:off x="676275" y="1709738"/>
            <a:ext cx="8543925" cy="2852737"/>
          </a:xfrm>
        </p:spPr>
        <p:txBody>
          <a:bodyPr anchor="b"/>
          <a:lstStyle>
            <a:lvl1pPr>
              <a:defRPr sz="6000"/>
            </a:lvl1p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A1653ACD-1CED-4E90-8F76-8FB592DF7FBD}"/>
              </a:ext>
            </a:extLst>
          </p:cNvPr>
          <p:cNvSpPr>
            <a:spLocks noGrp="1"/>
          </p:cNvSpPr>
          <p:nvPr>
            <p:ph type="body" idx="1"/>
          </p:nvPr>
        </p:nvSpPr>
        <p:spPr>
          <a:xfrm>
            <a:off x="676275" y="4589463"/>
            <a:ext cx="8543925" cy="1500187"/>
          </a:xfrm>
          <a:prstGeom prst="rect">
            <a:avLst/>
          </a:prstGeom>
        </p:spPr>
        <p:txBody>
          <a:bodyPr/>
          <a:lstStyle>
            <a:lvl1pPr marL="0" indent="0">
              <a:buNone/>
              <a:defRPr sz="2400"/>
            </a:lvl1pPr>
            <a:lvl2pPr marL="457200" indent="0">
              <a:buNone/>
              <a:defRPr sz="2000"/>
            </a:lvl2pPr>
            <a:lvl3pPr marL="914400" indent="0">
              <a:buNone/>
              <a:defRPr sz="18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pPr lvl="0"/>
            <a:r>
              <a:rPr lang="ja-JP" altLang="en-US"/>
              <a:t>マスター テキストの書式設定</a:t>
            </a:r>
          </a:p>
        </p:txBody>
      </p:sp>
    </p:spTree>
    <p:extLst>
      <p:ext uri="{BB962C8B-B14F-4D97-AF65-F5344CB8AC3E}">
        <p14:creationId xmlns:p14="http://schemas.microsoft.com/office/powerpoint/2010/main" val="1900554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09DEB2B-83AB-4344-866C-4633BCF4B852}"/>
              </a:ext>
            </a:extLst>
          </p:cNvPr>
          <p:cNvSpPr>
            <a:spLocks noGrp="1"/>
          </p:cNvSpPr>
          <p:nvPr>
            <p:ph type="title"/>
          </p:nvPr>
        </p:nvSpPr>
        <p:spPr/>
        <p:txBody>
          <a:body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67EDAD22-0ED7-4628-A403-E91A3EE99C31}"/>
              </a:ext>
            </a:extLst>
          </p:cNvPr>
          <p:cNvSpPr>
            <a:spLocks noGrp="1"/>
          </p:cNvSpPr>
          <p:nvPr>
            <p:ph sz="half" idx="1"/>
          </p:nvPr>
        </p:nvSpPr>
        <p:spPr>
          <a:xfrm>
            <a:off x="681038" y="1825625"/>
            <a:ext cx="4195762"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コンテンツ プレースホルダー 3">
            <a:extLst>
              <a:ext uri="{FF2B5EF4-FFF2-40B4-BE49-F238E27FC236}">
                <a16:creationId xmlns:a16="http://schemas.microsoft.com/office/drawing/2014/main" id="{E92C89A8-714C-406F-8383-0B65EF41F5BB}"/>
              </a:ext>
            </a:extLst>
          </p:cNvPr>
          <p:cNvSpPr>
            <a:spLocks noGrp="1"/>
          </p:cNvSpPr>
          <p:nvPr>
            <p:ph sz="half" idx="2"/>
          </p:nvPr>
        </p:nvSpPr>
        <p:spPr>
          <a:xfrm>
            <a:off x="5029200" y="1825625"/>
            <a:ext cx="4195763" cy="435133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266496968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87B0C31-0383-4222-BF7D-0A428182E587}"/>
              </a:ext>
            </a:extLst>
          </p:cNvPr>
          <p:cNvSpPr>
            <a:spLocks noGrp="1"/>
          </p:cNvSpPr>
          <p:nvPr>
            <p:ph type="title"/>
          </p:nvPr>
        </p:nvSpPr>
        <p:spPr>
          <a:xfrm>
            <a:off x="682625" y="365125"/>
            <a:ext cx="8543925" cy="1325563"/>
          </a:xfrm>
        </p:spPr>
        <p:txBody>
          <a:bodyPr/>
          <a:lstStyle/>
          <a:p>
            <a:r>
              <a:rPr lang="ja-JP" altLang="en-US"/>
              <a:t>マスター タイトルの書式設定</a:t>
            </a:r>
          </a:p>
        </p:txBody>
      </p:sp>
      <p:sp>
        <p:nvSpPr>
          <p:cNvPr id="3" name="テキスト プレースホルダー 2">
            <a:extLst>
              <a:ext uri="{FF2B5EF4-FFF2-40B4-BE49-F238E27FC236}">
                <a16:creationId xmlns:a16="http://schemas.microsoft.com/office/drawing/2014/main" id="{F1FE1C72-5846-45F2-BD14-5BECC03FB691}"/>
              </a:ext>
            </a:extLst>
          </p:cNvPr>
          <p:cNvSpPr>
            <a:spLocks noGrp="1"/>
          </p:cNvSpPr>
          <p:nvPr>
            <p:ph type="body" idx="1"/>
          </p:nvPr>
        </p:nvSpPr>
        <p:spPr>
          <a:xfrm>
            <a:off x="682625" y="1681163"/>
            <a:ext cx="4191000"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4" name="コンテンツ プレースホルダー 3">
            <a:extLst>
              <a:ext uri="{FF2B5EF4-FFF2-40B4-BE49-F238E27FC236}">
                <a16:creationId xmlns:a16="http://schemas.microsoft.com/office/drawing/2014/main" id="{209A641B-C30C-4F59-9469-14CAA9C35E1B}"/>
              </a:ext>
            </a:extLst>
          </p:cNvPr>
          <p:cNvSpPr>
            <a:spLocks noGrp="1"/>
          </p:cNvSpPr>
          <p:nvPr>
            <p:ph sz="half" idx="2"/>
          </p:nvPr>
        </p:nvSpPr>
        <p:spPr>
          <a:xfrm>
            <a:off x="682625" y="2505075"/>
            <a:ext cx="4191000"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5" name="テキスト プレースホルダー 4">
            <a:extLst>
              <a:ext uri="{FF2B5EF4-FFF2-40B4-BE49-F238E27FC236}">
                <a16:creationId xmlns:a16="http://schemas.microsoft.com/office/drawing/2014/main" id="{AE80C5DC-65AB-4CD1-AD4F-3D964B56BE7B}"/>
              </a:ext>
            </a:extLst>
          </p:cNvPr>
          <p:cNvSpPr>
            <a:spLocks noGrp="1"/>
          </p:cNvSpPr>
          <p:nvPr>
            <p:ph type="body" sz="quarter" idx="3"/>
          </p:nvPr>
        </p:nvSpPr>
        <p:spPr>
          <a:xfrm>
            <a:off x="5014913" y="1681163"/>
            <a:ext cx="4211637" cy="82391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ja-JP" altLang="en-US"/>
              <a:t>マスター テキストの書式設定</a:t>
            </a:r>
          </a:p>
        </p:txBody>
      </p:sp>
      <p:sp>
        <p:nvSpPr>
          <p:cNvPr id="6" name="コンテンツ プレースホルダー 5">
            <a:extLst>
              <a:ext uri="{FF2B5EF4-FFF2-40B4-BE49-F238E27FC236}">
                <a16:creationId xmlns:a16="http://schemas.microsoft.com/office/drawing/2014/main" id="{F53E1781-C6B1-402C-9E61-46049FF1378C}"/>
              </a:ext>
            </a:extLst>
          </p:cNvPr>
          <p:cNvSpPr>
            <a:spLocks noGrp="1"/>
          </p:cNvSpPr>
          <p:nvPr>
            <p:ph sz="quarter" idx="4"/>
          </p:nvPr>
        </p:nvSpPr>
        <p:spPr>
          <a:xfrm>
            <a:off x="5014913" y="2505075"/>
            <a:ext cx="4211637" cy="3684588"/>
          </a:xfrm>
          <a:prstGeom prst="rect">
            <a:avLst/>
          </a:prstGeom>
        </p:spPr>
        <p:txBody>
          <a:body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Tree>
    <p:extLst>
      <p:ext uri="{BB962C8B-B14F-4D97-AF65-F5344CB8AC3E}">
        <p14:creationId xmlns:p14="http://schemas.microsoft.com/office/powerpoint/2010/main" val="415442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7C726F9-770E-4B4D-A876-3713D389988E}"/>
              </a:ext>
            </a:extLst>
          </p:cNvPr>
          <p:cNvSpPr>
            <a:spLocks noGrp="1"/>
          </p:cNvSpPr>
          <p:nvPr>
            <p:ph type="title"/>
          </p:nvPr>
        </p:nvSpPr>
        <p:spPr/>
        <p:txBody>
          <a:bodyPr/>
          <a:lstStyle/>
          <a:p>
            <a:r>
              <a:rPr lang="ja-JP" altLang="en-US"/>
              <a:t>マスター タイトルの書式設定</a:t>
            </a:r>
          </a:p>
        </p:txBody>
      </p:sp>
    </p:spTree>
    <p:extLst>
      <p:ext uri="{BB962C8B-B14F-4D97-AF65-F5344CB8AC3E}">
        <p14:creationId xmlns:p14="http://schemas.microsoft.com/office/powerpoint/2010/main" val="44793575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Tree>
    <p:extLst>
      <p:ext uri="{BB962C8B-B14F-4D97-AF65-F5344CB8AC3E}">
        <p14:creationId xmlns:p14="http://schemas.microsoft.com/office/powerpoint/2010/main" val="25540644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DDC4E99-69EB-4D18-8E7F-4FC06EED3BC8}"/>
              </a:ext>
            </a:extLst>
          </p:cNvPr>
          <p:cNvSpPr>
            <a:spLocks noGrp="1"/>
          </p:cNvSpPr>
          <p:nvPr>
            <p:ph type="title"/>
          </p:nvPr>
        </p:nvSpPr>
        <p:spPr>
          <a:xfrm>
            <a:off x="682625" y="457200"/>
            <a:ext cx="3194050" cy="1600200"/>
          </a:xfrm>
        </p:spPr>
        <p:txBody>
          <a:bodyPr anchor="b"/>
          <a:lstStyle>
            <a:lvl1pPr>
              <a:defRPr sz="3200"/>
            </a:lvl1pPr>
          </a:lstStyle>
          <a:p>
            <a:r>
              <a:rPr lang="ja-JP" altLang="en-US"/>
              <a:t>マスター タイトルの書式設定</a:t>
            </a:r>
          </a:p>
        </p:txBody>
      </p:sp>
      <p:sp>
        <p:nvSpPr>
          <p:cNvPr id="3" name="コンテンツ プレースホルダー 2">
            <a:extLst>
              <a:ext uri="{FF2B5EF4-FFF2-40B4-BE49-F238E27FC236}">
                <a16:creationId xmlns:a16="http://schemas.microsoft.com/office/drawing/2014/main" id="{31440CDB-B958-49D9-AFB2-5721EAFC2096}"/>
              </a:ext>
            </a:extLst>
          </p:cNvPr>
          <p:cNvSpPr>
            <a:spLocks noGrp="1"/>
          </p:cNvSpPr>
          <p:nvPr>
            <p:ph idx="1"/>
          </p:nvPr>
        </p:nvSpPr>
        <p:spPr>
          <a:xfrm>
            <a:off x="4211638" y="987425"/>
            <a:ext cx="5014912" cy="4873625"/>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ja-JP" altLang="en-US"/>
              <a:t>マスター テキストの書式設定</a:t>
            </a:r>
          </a:p>
          <a:p>
            <a:pPr lvl="1"/>
            <a:r>
              <a:rPr lang="ja-JP" altLang="en-US"/>
              <a:t>第 </a:t>
            </a:r>
            <a:r>
              <a:rPr lang="en-US" altLang="ja-JP"/>
              <a:t>2 </a:t>
            </a:r>
            <a:r>
              <a:rPr lang="ja-JP" altLang="en-US"/>
              <a:t>レベル</a:t>
            </a:r>
          </a:p>
          <a:p>
            <a:pPr lvl="2"/>
            <a:r>
              <a:rPr lang="ja-JP" altLang="en-US"/>
              <a:t>第 </a:t>
            </a:r>
            <a:r>
              <a:rPr lang="en-US" altLang="ja-JP"/>
              <a:t>3 </a:t>
            </a:r>
            <a:r>
              <a:rPr lang="ja-JP" altLang="en-US"/>
              <a:t>レベル</a:t>
            </a:r>
          </a:p>
          <a:p>
            <a:pPr lvl="3"/>
            <a:r>
              <a:rPr lang="ja-JP" altLang="en-US"/>
              <a:t>第 </a:t>
            </a:r>
            <a:r>
              <a:rPr lang="en-US" altLang="ja-JP"/>
              <a:t>4 </a:t>
            </a:r>
            <a:r>
              <a:rPr lang="ja-JP" altLang="en-US"/>
              <a:t>レベル</a:t>
            </a:r>
          </a:p>
          <a:p>
            <a:pPr lvl="4"/>
            <a:r>
              <a:rPr lang="ja-JP" altLang="en-US"/>
              <a:t>第 </a:t>
            </a:r>
            <a:r>
              <a:rPr lang="en-US" altLang="ja-JP"/>
              <a:t>5 </a:t>
            </a:r>
            <a:r>
              <a:rPr lang="ja-JP" altLang="en-US"/>
              <a:t>レベル</a:t>
            </a:r>
          </a:p>
        </p:txBody>
      </p:sp>
      <p:sp>
        <p:nvSpPr>
          <p:cNvPr id="4" name="テキスト プレースホルダー 3">
            <a:extLst>
              <a:ext uri="{FF2B5EF4-FFF2-40B4-BE49-F238E27FC236}">
                <a16:creationId xmlns:a16="http://schemas.microsoft.com/office/drawing/2014/main" id="{4AB16F22-487E-47BC-B030-4FF4CDD23632}"/>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152375730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F526E2B5-D9EE-4B5A-B687-5E69CF185BD3}"/>
              </a:ext>
            </a:extLst>
          </p:cNvPr>
          <p:cNvSpPr>
            <a:spLocks noGrp="1"/>
          </p:cNvSpPr>
          <p:nvPr>
            <p:ph type="title"/>
          </p:nvPr>
        </p:nvSpPr>
        <p:spPr>
          <a:xfrm>
            <a:off x="682625" y="457200"/>
            <a:ext cx="3194050" cy="1600200"/>
          </a:xfrm>
        </p:spPr>
        <p:txBody>
          <a:bodyPr anchor="b"/>
          <a:lstStyle>
            <a:lvl1pPr>
              <a:defRPr sz="3200"/>
            </a:lvl1pPr>
          </a:lstStyle>
          <a:p>
            <a:r>
              <a:rPr lang="ja-JP" altLang="en-US"/>
              <a:t>マスター タイトルの書式設定</a:t>
            </a:r>
          </a:p>
        </p:txBody>
      </p:sp>
      <p:sp>
        <p:nvSpPr>
          <p:cNvPr id="3" name="図プレースホルダー 2">
            <a:extLst>
              <a:ext uri="{FF2B5EF4-FFF2-40B4-BE49-F238E27FC236}">
                <a16:creationId xmlns:a16="http://schemas.microsoft.com/office/drawing/2014/main" id="{1B039847-3A34-43AB-B2A4-3B84D6CC0187}"/>
              </a:ext>
            </a:extLst>
          </p:cNvPr>
          <p:cNvSpPr>
            <a:spLocks noGrp="1"/>
          </p:cNvSpPr>
          <p:nvPr>
            <p:ph type="pic" idx="1"/>
          </p:nvPr>
        </p:nvSpPr>
        <p:spPr>
          <a:xfrm>
            <a:off x="4211638" y="987425"/>
            <a:ext cx="5014912" cy="4873625"/>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ja-JP" altLang="en-US"/>
          </a:p>
        </p:txBody>
      </p:sp>
      <p:sp>
        <p:nvSpPr>
          <p:cNvPr id="4" name="テキスト プレースホルダー 3">
            <a:extLst>
              <a:ext uri="{FF2B5EF4-FFF2-40B4-BE49-F238E27FC236}">
                <a16:creationId xmlns:a16="http://schemas.microsoft.com/office/drawing/2014/main" id="{DF7FDC87-7F70-4A89-B046-E878B4005008}"/>
              </a:ext>
            </a:extLst>
          </p:cNvPr>
          <p:cNvSpPr>
            <a:spLocks noGrp="1"/>
          </p:cNvSpPr>
          <p:nvPr>
            <p:ph type="body" sz="half" idx="2"/>
          </p:nvPr>
        </p:nvSpPr>
        <p:spPr>
          <a:xfrm>
            <a:off x="682625" y="2057400"/>
            <a:ext cx="3194050" cy="3811588"/>
          </a:xfrm>
          <a:prstGeom prst="rect">
            <a:avLst/>
          </a:prstGeo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ja-JP" altLang="en-US"/>
              <a:t>マスター テキストの書式設定</a:t>
            </a:r>
          </a:p>
        </p:txBody>
      </p:sp>
    </p:spTree>
    <p:extLst>
      <p:ext uri="{BB962C8B-B14F-4D97-AF65-F5344CB8AC3E}">
        <p14:creationId xmlns:p14="http://schemas.microsoft.com/office/powerpoint/2010/main" val="103125435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hyperlink" Target="http://www.digipot.net/" TargetMode="Externa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1031" name="Picture 7">
            <a:extLst>
              <a:ext uri="{FF2B5EF4-FFF2-40B4-BE49-F238E27FC236}">
                <a16:creationId xmlns:a16="http://schemas.microsoft.com/office/drawing/2014/main" id="{D57431F8-F071-4014-8044-348836BD399F}"/>
              </a:ext>
            </a:extLst>
          </p:cNvPr>
          <p:cNvPicPr>
            <a:picLocks noChangeAspect="1" noChangeArrowheads="1"/>
          </p:cNvPicPr>
          <p:nvPr userDrawn="1"/>
        </p:nvPicPr>
        <p:blipFill>
          <a:blip r:embed="rId13">
            <a:extLst>
              <a:ext uri="{28A0092B-C50C-407E-A947-70E740481C1C}">
                <a14:useLocalDpi xmlns:a14="http://schemas.microsoft.com/office/drawing/2010/main" val="0"/>
              </a:ext>
            </a:extLst>
          </a:blip>
          <a:srcRect/>
          <a:stretch>
            <a:fillRect/>
          </a:stretch>
        </p:blipFill>
        <p:spPr bwMode="auto">
          <a:xfrm>
            <a:off x="9056688" y="115888"/>
            <a:ext cx="709612" cy="38258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32" name="Text Box 8">
            <a:extLst>
              <a:ext uri="{FF2B5EF4-FFF2-40B4-BE49-F238E27FC236}">
                <a16:creationId xmlns:a16="http://schemas.microsoft.com/office/drawing/2014/main" id="{123A5BFB-AB0B-411B-9E85-CFCD25346BA4}"/>
              </a:ext>
            </a:extLst>
          </p:cNvPr>
          <p:cNvSpPr txBox="1">
            <a:spLocks noChangeArrowheads="1"/>
          </p:cNvSpPr>
          <p:nvPr userDrawn="1"/>
        </p:nvSpPr>
        <p:spPr bwMode="auto">
          <a:xfrm>
            <a:off x="0" y="6643688"/>
            <a:ext cx="3044825" cy="2143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spAutoFit/>
          </a:bodyPr>
          <a:lstStyle/>
          <a:p>
            <a:r>
              <a:rPr lang="en-US" altLang="ja-JP" sz="800" b="1"/>
              <a:t>Copyright©2011 </a:t>
            </a:r>
            <a:r>
              <a:rPr lang="en-US" altLang="ja-JP" sz="800" b="1">
                <a:hlinkClick r:id="rId14"/>
              </a:rPr>
              <a:t>http://www.digipot.net</a:t>
            </a:r>
            <a:r>
              <a:rPr lang="en-US" altLang="ja-JP" sz="800" b="1"/>
              <a:t> All rights reserved. </a:t>
            </a:r>
          </a:p>
        </p:txBody>
      </p:sp>
      <p:sp>
        <p:nvSpPr>
          <p:cNvPr id="1034" name="Rectangle 10">
            <a:extLst>
              <a:ext uri="{FF2B5EF4-FFF2-40B4-BE49-F238E27FC236}">
                <a16:creationId xmlns:a16="http://schemas.microsoft.com/office/drawing/2014/main" id="{8B57AF7E-E77B-4695-81AF-E4C1F2203B0F}"/>
              </a:ext>
            </a:extLst>
          </p:cNvPr>
          <p:cNvSpPr>
            <a:spLocks noGrp="1" noChangeArrowheads="1"/>
          </p:cNvSpPr>
          <p:nvPr>
            <p:ph type="title"/>
          </p:nvPr>
        </p:nvSpPr>
        <p:spPr bwMode="auto">
          <a:xfrm>
            <a:off x="128588" y="115888"/>
            <a:ext cx="5240337" cy="4762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bodyPr>
          <a:lstStyle/>
          <a:p>
            <a:pPr lvl="0"/>
            <a:r>
              <a:rPr lang="ja-JP" altLang="en-US"/>
              <a:t>マスタ タイトルの書式設定</a:t>
            </a:r>
          </a:p>
        </p:txBody>
      </p:sp>
      <p:sp>
        <p:nvSpPr>
          <p:cNvPr id="1035" name="Rectangle 11">
            <a:extLst>
              <a:ext uri="{FF2B5EF4-FFF2-40B4-BE49-F238E27FC236}">
                <a16:creationId xmlns:a16="http://schemas.microsoft.com/office/drawing/2014/main" id="{3143B3EF-C079-4574-82B9-5C3ACB2A590B}"/>
              </a:ext>
            </a:extLst>
          </p:cNvPr>
          <p:cNvSpPr>
            <a:spLocks noChangeArrowheads="1"/>
          </p:cNvSpPr>
          <p:nvPr userDrawn="1"/>
        </p:nvSpPr>
        <p:spPr bwMode="auto">
          <a:xfrm>
            <a:off x="415925" y="836613"/>
            <a:ext cx="9074150" cy="5472112"/>
          </a:xfrm>
          <a:prstGeom prst="rect">
            <a:avLst/>
          </a:prstGeom>
          <a:solidFill>
            <a:schemeClr val="bg1"/>
          </a:solidFill>
          <a:ln w="6350">
            <a:solidFill>
              <a:srgbClr val="969696"/>
            </a:solidFill>
            <a:prstDash val="dash"/>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rtl="0" fontAlgn="base">
        <a:spcBef>
          <a:spcPct val="0"/>
        </a:spcBef>
        <a:spcAft>
          <a:spcPct val="0"/>
        </a:spcAft>
        <a:defRPr kumimoji="1" sz="2400" b="1" kern="1200">
          <a:solidFill>
            <a:schemeClr val="tx2"/>
          </a:solidFill>
          <a:latin typeface="+mj-lt"/>
          <a:ea typeface="+mj-ea"/>
          <a:cs typeface="+mj-cs"/>
        </a:defRPr>
      </a:lvl1pPr>
      <a:lvl2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2pPr>
      <a:lvl3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3pPr>
      <a:lvl4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4pPr>
      <a:lvl5pPr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5pPr>
      <a:lvl6pPr marL="4572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6pPr>
      <a:lvl7pPr marL="9144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7pPr>
      <a:lvl8pPr marL="13716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8pPr>
      <a:lvl9pPr marL="1828800" algn="l" rtl="0" fontAlgn="base">
        <a:spcBef>
          <a:spcPct val="0"/>
        </a:spcBef>
        <a:spcAft>
          <a:spcPct val="0"/>
        </a:spcAft>
        <a:defRPr kumimoji="1" sz="2400" b="1">
          <a:solidFill>
            <a:schemeClr val="tx2"/>
          </a:solidFill>
          <a:latin typeface="メイリオ" panose="020B0604030504040204" pitchFamily="50" charset="-128"/>
          <a:ea typeface="メイリオ" panose="020B0604030504040204" pitchFamily="50" charset="-128"/>
        </a:defRPr>
      </a:lvl9pPr>
    </p:titleStyle>
    <p:bodyStyle>
      <a:lvl1pPr marL="342900" indent="-342900" algn="l" rtl="0" fontAlgn="base">
        <a:spcBef>
          <a:spcPct val="20000"/>
        </a:spcBef>
        <a:spcAft>
          <a:spcPct val="0"/>
        </a:spcAft>
        <a:buChar char="•"/>
        <a:defRPr kumimoji="1" sz="3200" kern="1200">
          <a:solidFill>
            <a:schemeClr val="tx1"/>
          </a:solidFill>
          <a:latin typeface="+mn-lt"/>
          <a:ea typeface="+mn-ea"/>
          <a:cs typeface="+mn-cs"/>
        </a:defRPr>
      </a:lvl1pPr>
      <a:lvl2pPr marL="742950" indent="-285750" algn="l" rtl="0" fontAlgn="base">
        <a:spcBef>
          <a:spcPct val="20000"/>
        </a:spcBef>
        <a:spcAft>
          <a:spcPct val="0"/>
        </a:spcAft>
        <a:buChar char="–"/>
        <a:defRPr kumimoji="1" sz="2800" kern="1200">
          <a:solidFill>
            <a:schemeClr val="tx1"/>
          </a:solidFill>
          <a:latin typeface="+mn-lt"/>
          <a:ea typeface="+mn-ea"/>
          <a:cs typeface="+mn-cs"/>
        </a:defRPr>
      </a:lvl2pPr>
      <a:lvl3pPr marL="1143000" indent="-228600" algn="l" rtl="0" fontAlgn="base">
        <a:spcBef>
          <a:spcPct val="20000"/>
        </a:spcBef>
        <a:spcAft>
          <a:spcPct val="0"/>
        </a:spcAft>
        <a:buChar char="•"/>
        <a:defRPr kumimoji="1" sz="2400" kern="1200">
          <a:solidFill>
            <a:schemeClr val="tx1"/>
          </a:solidFill>
          <a:latin typeface="+mn-lt"/>
          <a:ea typeface="+mn-ea"/>
          <a:cs typeface="+mn-cs"/>
        </a:defRPr>
      </a:lvl3pPr>
      <a:lvl4pPr marL="1600200" indent="-228600" algn="l" rtl="0" fontAlgn="base">
        <a:spcBef>
          <a:spcPct val="20000"/>
        </a:spcBef>
        <a:spcAft>
          <a:spcPct val="0"/>
        </a:spcAft>
        <a:buChar char="–"/>
        <a:defRPr kumimoji="1" sz="2000" kern="1200">
          <a:solidFill>
            <a:schemeClr val="tx1"/>
          </a:solidFill>
          <a:latin typeface="+mn-lt"/>
          <a:ea typeface="+mn-ea"/>
          <a:cs typeface="+mn-cs"/>
        </a:defRPr>
      </a:lvl4pPr>
      <a:lvl5pPr marL="2057400" indent="-228600" algn="l" rtl="0" fontAlgn="base">
        <a:spcBef>
          <a:spcPct val="20000"/>
        </a:spcBef>
        <a:spcAft>
          <a:spcPct val="0"/>
        </a:spcAft>
        <a:buChar char="»"/>
        <a:defRPr kumimoji="1" sz="20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Rectangle 2">
            <a:extLst>
              <a:ext uri="{FF2B5EF4-FFF2-40B4-BE49-F238E27FC236}">
                <a16:creationId xmlns:a16="http://schemas.microsoft.com/office/drawing/2014/main" id="{8D1519C2-6346-4500-A0A6-5799204F3D04}"/>
              </a:ext>
            </a:extLst>
          </p:cNvPr>
          <p:cNvSpPr>
            <a:spLocks noGrp="1" noChangeArrowheads="1"/>
          </p:cNvSpPr>
          <p:nvPr>
            <p:ph type="title"/>
          </p:nvPr>
        </p:nvSpPr>
        <p:spPr>
          <a:noFill/>
          <a:ln/>
        </p:spPr>
        <p:txBody>
          <a:bodyPr/>
          <a:lstStyle/>
          <a:p>
            <a:r>
              <a:rPr lang="ja-JP" altLang="en-US"/>
              <a:t>文章中心のスタイル</a:t>
            </a:r>
          </a:p>
        </p:txBody>
      </p:sp>
      <p:sp>
        <p:nvSpPr>
          <p:cNvPr id="18435" name="AutoShape 3">
            <a:extLst>
              <a:ext uri="{FF2B5EF4-FFF2-40B4-BE49-F238E27FC236}">
                <a16:creationId xmlns:a16="http://schemas.microsoft.com/office/drawing/2014/main" id="{76E10451-ACD3-4D1B-BE2D-64066130FE77}"/>
              </a:ext>
            </a:extLst>
          </p:cNvPr>
          <p:cNvSpPr>
            <a:spLocks noChangeArrowheads="1"/>
          </p:cNvSpPr>
          <p:nvPr/>
        </p:nvSpPr>
        <p:spPr bwMode="auto">
          <a:xfrm>
            <a:off x="415925" y="836613"/>
            <a:ext cx="9074150" cy="1079500"/>
          </a:xfrm>
          <a:prstGeom prst="roundRect">
            <a:avLst>
              <a:gd name="adj" fmla="val 16667"/>
            </a:avLst>
          </a:prstGeom>
          <a:gradFill rotWithShape="1">
            <a:gsLst>
              <a:gs pos="0">
                <a:schemeClr val="accent1">
                  <a:gamma/>
                  <a:tint val="0"/>
                  <a:invGamma/>
                </a:schemeClr>
              </a:gs>
              <a:gs pos="100000">
                <a:schemeClr val="accent1"/>
              </a:gs>
            </a:gsLst>
            <a:lin ang="5400000" scaled="1"/>
          </a:gradFill>
          <a:ln w="2857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6" name="AutoShape 4">
            <a:extLst>
              <a:ext uri="{FF2B5EF4-FFF2-40B4-BE49-F238E27FC236}">
                <a16:creationId xmlns:a16="http://schemas.microsoft.com/office/drawing/2014/main" id="{3372DFC3-92D6-4EEB-96C5-45A4B6AE4CC3}"/>
              </a:ext>
            </a:extLst>
          </p:cNvPr>
          <p:cNvSpPr>
            <a:spLocks noChangeArrowheads="1"/>
          </p:cNvSpPr>
          <p:nvPr/>
        </p:nvSpPr>
        <p:spPr bwMode="auto">
          <a:xfrm>
            <a:off x="415925" y="1916113"/>
            <a:ext cx="9074150" cy="1079500"/>
          </a:xfrm>
          <a:prstGeom prst="roundRect">
            <a:avLst>
              <a:gd name="adj" fmla="val 16667"/>
            </a:avLst>
          </a:prstGeom>
          <a:gradFill rotWithShape="1">
            <a:gsLst>
              <a:gs pos="0">
                <a:schemeClr val="accent1">
                  <a:gamma/>
                  <a:tint val="0"/>
                  <a:invGamma/>
                </a:schemeClr>
              </a:gs>
              <a:gs pos="100000">
                <a:schemeClr val="accent1"/>
              </a:gs>
            </a:gsLst>
            <a:lin ang="5400000" scaled="1"/>
          </a:gradFill>
          <a:ln w="2857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7" name="AutoShape 5">
            <a:extLst>
              <a:ext uri="{FF2B5EF4-FFF2-40B4-BE49-F238E27FC236}">
                <a16:creationId xmlns:a16="http://schemas.microsoft.com/office/drawing/2014/main" id="{683348D5-9408-4116-ACD4-9C75DD5E5D61}"/>
              </a:ext>
            </a:extLst>
          </p:cNvPr>
          <p:cNvSpPr>
            <a:spLocks noChangeArrowheads="1"/>
          </p:cNvSpPr>
          <p:nvPr/>
        </p:nvSpPr>
        <p:spPr bwMode="auto">
          <a:xfrm>
            <a:off x="415925" y="2995613"/>
            <a:ext cx="9074150" cy="1079500"/>
          </a:xfrm>
          <a:prstGeom prst="roundRect">
            <a:avLst>
              <a:gd name="adj" fmla="val 16667"/>
            </a:avLst>
          </a:prstGeom>
          <a:gradFill rotWithShape="1">
            <a:gsLst>
              <a:gs pos="0">
                <a:schemeClr val="accent1">
                  <a:gamma/>
                  <a:tint val="0"/>
                  <a:invGamma/>
                </a:schemeClr>
              </a:gs>
              <a:gs pos="100000">
                <a:schemeClr val="accent1"/>
              </a:gs>
            </a:gsLst>
            <a:lin ang="5400000" scaled="1"/>
          </a:gradFill>
          <a:ln w="2857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8" name="AutoShape 6">
            <a:extLst>
              <a:ext uri="{FF2B5EF4-FFF2-40B4-BE49-F238E27FC236}">
                <a16:creationId xmlns:a16="http://schemas.microsoft.com/office/drawing/2014/main" id="{6F2F022E-FACF-47C3-86B5-BADDC45424B7}"/>
              </a:ext>
            </a:extLst>
          </p:cNvPr>
          <p:cNvSpPr>
            <a:spLocks noChangeArrowheads="1"/>
          </p:cNvSpPr>
          <p:nvPr/>
        </p:nvSpPr>
        <p:spPr bwMode="auto">
          <a:xfrm>
            <a:off x="415925" y="4075113"/>
            <a:ext cx="9074150" cy="1079500"/>
          </a:xfrm>
          <a:prstGeom prst="roundRect">
            <a:avLst>
              <a:gd name="adj" fmla="val 16667"/>
            </a:avLst>
          </a:prstGeom>
          <a:gradFill rotWithShape="1">
            <a:gsLst>
              <a:gs pos="0">
                <a:schemeClr val="accent1">
                  <a:gamma/>
                  <a:tint val="0"/>
                  <a:invGamma/>
                </a:schemeClr>
              </a:gs>
              <a:gs pos="100000">
                <a:schemeClr val="accent1"/>
              </a:gs>
            </a:gsLst>
            <a:lin ang="5400000" scaled="1"/>
          </a:gradFill>
          <a:ln w="2857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39" name="AutoShape 7">
            <a:extLst>
              <a:ext uri="{FF2B5EF4-FFF2-40B4-BE49-F238E27FC236}">
                <a16:creationId xmlns:a16="http://schemas.microsoft.com/office/drawing/2014/main" id="{FCE1AAC1-586C-48AF-8A69-619BDD16A860}"/>
              </a:ext>
            </a:extLst>
          </p:cNvPr>
          <p:cNvSpPr>
            <a:spLocks noChangeArrowheads="1"/>
          </p:cNvSpPr>
          <p:nvPr/>
        </p:nvSpPr>
        <p:spPr bwMode="auto">
          <a:xfrm>
            <a:off x="415925" y="5154613"/>
            <a:ext cx="9074150" cy="1079500"/>
          </a:xfrm>
          <a:prstGeom prst="roundRect">
            <a:avLst>
              <a:gd name="adj" fmla="val 16667"/>
            </a:avLst>
          </a:prstGeom>
          <a:gradFill rotWithShape="1">
            <a:gsLst>
              <a:gs pos="0">
                <a:schemeClr val="accent1">
                  <a:gamma/>
                  <a:tint val="0"/>
                  <a:invGamma/>
                </a:schemeClr>
              </a:gs>
              <a:gs pos="100000">
                <a:schemeClr val="accent1"/>
              </a:gs>
            </a:gsLst>
            <a:lin ang="5400000" scaled="1"/>
          </a:gradFill>
          <a:ln w="2857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40" name="AutoShape 8">
            <a:extLst>
              <a:ext uri="{FF2B5EF4-FFF2-40B4-BE49-F238E27FC236}">
                <a16:creationId xmlns:a16="http://schemas.microsoft.com/office/drawing/2014/main" id="{9E7522A4-09B1-42F2-B87B-942F5CD8A352}"/>
              </a:ext>
            </a:extLst>
          </p:cNvPr>
          <p:cNvSpPr>
            <a:spLocks noChangeArrowheads="1"/>
          </p:cNvSpPr>
          <p:nvPr/>
        </p:nvSpPr>
        <p:spPr bwMode="auto">
          <a:xfrm>
            <a:off x="488950" y="908050"/>
            <a:ext cx="792163" cy="936625"/>
          </a:xfrm>
          <a:prstGeom prst="roundRect">
            <a:avLst>
              <a:gd name="adj" fmla="val 16667"/>
            </a:avLst>
          </a:prstGeom>
          <a:gradFill rotWithShape="1">
            <a:gsLst>
              <a:gs pos="0">
                <a:srgbClr val="3333CC">
                  <a:gamma/>
                  <a:tint val="40000"/>
                  <a:invGamma/>
                </a:srgbClr>
              </a:gs>
              <a:gs pos="100000">
                <a:srgbClr val="3333CC"/>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42" name="Text Box 10">
            <a:extLst>
              <a:ext uri="{FF2B5EF4-FFF2-40B4-BE49-F238E27FC236}">
                <a16:creationId xmlns:a16="http://schemas.microsoft.com/office/drawing/2014/main" id="{B3189D92-6787-4925-A2F5-BD26D4D9684B}"/>
              </a:ext>
            </a:extLst>
          </p:cNvPr>
          <p:cNvSpPr txBox="1">
            <a:spLocks noChangeArrowheads="1"/>
          </p:cNvSpPr>
          <p:nvPr/>
        </p:nvSpPr>
        <p:spPr bwMode="auto">
          <a:xfrm>
            <a:off x="415925" y="1058863"/>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特長１</a:t>
            </a:r>
            <a:endParaRPr lang="ja-JP" altLang="en-US" sz="2800" b="1">
              <a:solidFill>
                <a:schemeClr val="bg1"/>
              </a:solidFill>
              <a:ea typeface="メイリオ" panose="020B0604030504040204" pitchFamily="50" charset="-128"/>
            </a:endParaRPr>
          </a:p>
        </p:txBody>
      </p:sp>
      <p:sp>
        <p:nvSpPr>
          <p:cNvPr id="18443" name="AutoShape 11">
            <a:extLst>
              <a:ext uri="{FF2B5EF4-FFF2-40B4-BE49-F238E27FC236}">
                <a16:creationId xmlns:a16="http://schemas.microsoft.com/office/drawing/2014/main" id="{8F2B328E-359D-4411-AB86-AC837BBA8E06}"/>
              </a:ext>
            </a:extLst>
          </p:cNvPr>
          <p:cNvSpPr>
            <a:spLocks noChangeArrowheads="1"/>
          </p:cNvSpPr>
          <p:nvPr/>
        </p:nvSpPr>
        <p:spPr bwMode="auto">
          <a:xfrm>
            <a:off x="488950" y="1989138"/>
            <a:ext cx="792163" cy="936625"/>
          </a:xfrm>
          <a:prstGeom prst="roundRect">
            <a:avLst>
              <a:gd name="adj" fmla="val 16667"/>
            </a:avLst>
          </a:prstGeom>
          <a:gradFill rotWithShape="1">
            <a:gsLst>
              <a:gs pos="0">
                <a:srgbClr val="3333CC">
                  <a:gamma/>
                  <a:tint val="40000"/>
                  <a:invGamma/>
                </a:srgbClr>
              </a:gs>
              <a:gs pos="100000">
                <a:srgbClr val="3333CC"/>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44" name="Text Box 12">
            <a:extLst>
              <a:ext uri="{FF2B5EF4-FFF2-40B4-BE49-F238E27FC236}">
                <a16:creationId xmlns:a16="http://schemas.microsoft.com/office/drawing/2014/main" id="{2BC69EE4-7C37-473D-8AC8-62AE02B3DD26}"/>
              </a:ext>
            </a:extLst>
          </p:cNvPr>
          <p:cNvSpPr txBox="1">
            <a:spLocks noChangeArrowheads="1"/>
          </p:cNvSpPr>
          <p:nvPr/>
        </p:nvSpPr>
        <p:spPr bwMode="auto">
          <a:xfrm>
            <a:off x="415925" y="2139950"/>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特長２</a:t>
            </a:r>
            <a:endParaRPr lang="ja-JP" altLang="en-US" sz="2800" b="1">
              <a:solidFill>
                <a:schemeClr val="bg1"/>
              </a:solidFill>
              <a:ea typeface="メイリオ" panose="020B0604030504040204" pitchFamily="50" charset="-128"/>
            </a:endParaRPr>
          </a:p>
        </p:txBody>
      </p:sp>
      <p:sp>
        <p:nvSpPr>
          <p:cNvPr id="18445" name="AutoShape 13">
            <a:extLst>
              <a:ext uri="{FF2B5EF4-FFF2-40B4-BE49-F238E27FC236}">
                <a16:creationId xmlns:a16="http://schemas.microsoft.com/office/drawing/2014/main" id="{6FBC835C-28D3-468D-92E4-405B1D38F2D5}"/>
              </a:ext>
            </a:extLst>
          </p:cNvPr>
          <p:cNvSpPr>
            <a:spLocks noChangeArrowheads="1"/>
          </p:cNvSpPr>
          <p:nvPr/>
        </p:nvSpPr>
        <p:spPr bwMode="auto">
          <a:xfrm>
            <a:off x="488950" y="3062288"/>
            <a:ext cx="792163" cy="936625"/>
          </a:xfrm>
          <a:prstGeom prst="roundRect">
            <a:avLst>
              <a:gd name="adj" fmla="val 16667"/>
            </a:avLst>
          </a:prstGeom>
          <a:gradFill rotWithShape="1">
            <a:gsLst>
              <a:gs pos="0">
                <a:srgbClr val="3333CC">
                  <a:gamma/>
                  <a:tint val="40000"/>
                  <a:invGamma/>
                </a:srgbClr>
              </a:gs>
              <a:gs pos="100000">
                <a:srgbClr val="3333CC"/>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46" name="Text Box 14">
            <a:extLst>
              <a:ext uri="{FF2B5EF4-FFF2-40B4-BE49-F238E27FC236}">
                <a16:creationId xmlns:a16="http://schemas.microsoft.com/office/drawing/2014/main" id="{D3DE0C1E-C817-4CCB-A107-C43D9D090924}"/>
              </a:ext>
            </a:extLst>
          </p:cNvPr>
          <p:cNvSpPr txBox="1">
            <a:spLocks noChangeArrowheads="1"/>
          </p:cNvSpPr>
          <p:nvPr/>
        </p:nvSpPr>
        <p:spPr bwMode="auto">
          <a:xfrm>
            <a:off x="415925" y="3213100"/>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特長３</a:t>
            </a:r>
            <a:endParaRPr lang="ja-JP" altLang="en-US" sz="2800" b="1">
              <a:solidFill>
                <a:schemeClr val="bg1"/>
              </a:solidFill>
              <a:ea typeface="メイリオ" panose="020B0604030504040204" pitchFamily="50" charset="-128"/>
            </a:endParaRPr>
          </a:p>
        </p:txBody>
      </p:sp>
      <p:sp>
        <p:nvSpPr>
          <p:cNvPr id="18447" name="AutoShape 15">
            <a:extLst>
              <a:ext uri="{FF2B5EF4-FFF2-40B4-BE49-F238E27FC236}">
                <a16:creationId xmlns:a16="http://schemas.microsoft.com/office/drawing/2014/main" id="{A37887AB-1087-42B1-8DF1-8003C59ADDDB}"/>
              </a:ext>
            </a:extLst>
          </p:cNvPr>
          <p:cNvSpPr>
            <a:spLocks noChangeArrowheads="1"/>
          </p:cNvSpPr>
          <p:nvPr/>
        </p:nvSpPr>
        <p:spPr bwMode="auto">
          <a:xfrm>
            <a:off x="488950" y="4149725"/>
            <a:ext cx="792163" cy="936625"/>
          </a:xfrm>
          <a:prstGeom prst="roundRect">
            <a:avLst>
              <a:gd name="adj" fmla="val 16667"/>
            </a:avLst>
          </a:prstGeom>
          <a:gradFill rotWithShape="1">
            <a:gsLst>
              <a:gs pos="0">
                <a:srgbClr val="3333CC">
                  <a:gamma/>
                  <a:tint val="40000"/>
                  <a:invGamma/>
                </a:srgbClr>
              </a:gs>
              <a:gs pos="100000">
                <a:srgbClr val="3333CC"/>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48" name="Text Box 16">
            <a:extLst>
              <a:ext uri="{FF2B5EF4-FFF2-40B4-BE49-F238E27FC236}">
                <a16:creationId xmlns:a16="http://schemas.microsoft.com/office/drawing/2014/main" id="{3E68CE84-F5CF-4E3E-BDA5-850D75A13DC7}"/>
              </a:ext>
            </a:extLst>
          </p:cNvPr>
          <p:cNvSpPr txBox="1">
            <a:spLocks noChangeArrowheads="1"/>
          </p:cNvSpPr>
          <p:nvPr/>
        </p:nvSpPr>
        <p:spPr bwMode="auto">
          <a:xfrm>
            <a:off x="415925" y="4300538"/>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特長４</a:t>
            </a:r>
            <a:endParaRPr lang="ja-JP" altLang="en-US" sz="2800" b="1">
              <a:solidFill>
                <a:schemeClr val="bg1"/>
              </a:solidFill>
              <a:ea typeface="メイリオ" panose="020B0604030504040204" pitchFamily="50" charset="-128"/>
            </a:endParaRPr>
          </a:p>
        </p:txBody>
      </p:sp>
      <p:sp>
        <p:nvSpPr>
          <p:cNvPr id="18449" name="AutoShape 17">
            <a:extLst>
              <a:ext uri="{FF2B5EF4-FFF2-40B4-BE49-F238E27FC236}">
                <a16:creationId xmlns:a16="http://schemas.microsoft.com/office/drawing/2014/main" id="{B5407F74-A36D-4CF4-A958-A71FD7BB0680}"/>
              </a:ext>
            </a:extLst>
          </p:cNvPr>
          <p:cNvSpPr>
            <a:spLocks noChangeArrowheads="1"/>
          </p:cNvSpPr>
          <p:nvPr/>
        </p:nvSpPr>
        <p:spPr bwMode="auto">
          <a:xfrm>
            <a:off x="488950" y="5229225"/>
            <a:ext cx="792163" cy="936625"/>
          </a:xfrm>
          <a:prstGeom prst="roundRect">
            <a:avLst>
              <a:gd name="adj" fmla="val 16667"/>
            </a:avLst>
          </a:prstGeom>
          <a:gradFill rotWithShape="1">
            <a:gsLst>
              <a:gs pos="0">
                <a:srgbClr val="3333CC">
                  <a:gamma/>
                  <a:tint val="40000"/>
                  <a:invGamma/>
                </a:srgbClr>
              </a:gs>
              <a:gs pos="100000">
                <a:srgbClr val="3333CC"/>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18450" name="Text Box 18">
            <a:extLst>
              <a:ext uri="{FF2B5EF4-FFF2-40B4-BE49-F238E27FC236}">
                <a16:creationId xmlns:a16="http://schemas.microsoft.com/office/drawing/2014/main" id="{89E8110F-CCC2-473B-98B4-EA4F1A237F06}"/>
              </a:ext>
            </a:extLst>
          </p:cNvPr>
          <p:cNvSpPr txBox="1">
            <a:spLocks noChangeArrowheads="1"/>
          </p:cNvSpPr>
          <p:nvPr/>
        </p:nvSpPr>
        <p:spPr bwMode="auto">
          <a:xfrm>
            <a:off x="415925" y="5380038"/>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特長５</a:t>
            </a:r>
            <a:endParaRPr lang="ja-JP" altLang="en-US" sz="2800" b="1">
              <a:solidFill>
                <a:schemeClr val="bg1"/>
              </a:solidFill>
              <a:ea typeface="メイリオ" panose="020B0604030504040204" pitchFamily="50" charset="-128"/>
            </a:endParaRPr>
          </a:p>
        </p:txBody>
      </p:sp>
      <p:sp>
        <p:nvSpPr>
          <p:cNvPr id="18451" name="Text Box 19">
            <a:extLst>
              <a:ext uri="{FF2B5EF4-FFF2-40B4-BE49-F238E27FC236}">
                <a16:creationId xmlns:a16="http://schemas.microsoft.com/office/drawing/2014/main" id="{EAE3EEBF-2FC4-40A3-91BD-F80247371ECB}"/>
              </a:ext>
            </a:extLst>
          </p:cNvPr>
          <p:cNvSpPr txBox="1">
            <a:spLocks noChangeArrowheads="1"/>
          </p:cNvSpPr>
          <p:nvPr/>
        </p:nvSpPr>
        <p:spPr bwMode="auto">
          <a:xfrm>
            <a:off x="1352550" y="979488"/>
            <a:ext cx="8064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18452" name="Text Box 20">
            <a:extLst>
              <a:ext uri="{FF2B5EF4-FFF2-40B4-BE49-F238E27FC236}">
                <a16:creationId xmlns:a16="http://schemas.microsoft.com/office/drawing/2014/main" id="{ECD4EA48-B578-4B65-AA78-5FDF8B97DA08}"/>
              </a:ext>
            </a:extLst>
          </p:cNvPr>
          <p:cNvSpPr txBox="1">
            <a:spLocks noChangeArrowheads="1"/>
          </p:cNvSpPr>
          <p:nvPr/>
        </p:nvSpPr>
        <p:spPr bwMode="auto">
          <a:xfrm>
            <a:off x="1352550" y="1314450"/>
            <a:ext cx="7993063"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18455" name="Text Box 23">
            <a:extLst>
              <a:ext uri="{FF2B5EF4-FFF2-40B4-BE49-F238E27FC236}">
                <a16:creationId xmlns:a16="http://schemas.microsoft.com/office/drawing/2014/main" id="{D682A2BA-F32E-4132-AAAE-BD416444B476}"/>
              </a:ext>
            </a:extLst>
          </p:cNvPr>
          <p:cNvSpPr txBox="1">
            <a:spLocks noChangeArrowheads="1"/>
          </p:cNvSpPr>
          <p:nvPr/>
        </p:nvSpPr>
        <p:spPr bwMode="auto">
          <a:xfrm>
            <a:off x="1352550" y="2058988"/>
            <a:ext cx="8064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18456" name="Text Box 24">
            <a:extLst>
              <a:ext uri="{FF2B5EF4-FFF2-40B4-BE49-F238E27FC236}">
                <a16:creationId xmlns:a16="http://schemas.microsoft.com/office/drawing/2014/main" id="{F5684EAB-D30A-4750-86F1-C14D0DA4321A}"/>
              </a:ext>
            </a:extLst>
          </p:cNvPr>
          <p:cNvSpPr txBox="1">
            <a:spLocks noChangeArrowheads="1"/>
          </p:cNvSpPr>
          <p:nvPr/>
        </p:nvSpPr>
        <p:spPr bwMode="auto">
          <a:xfrm>
            <a:off x="1352550" y="2393950"/>
            <a:ext cx="7993063"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18457" name="Text Box 25">
            <a:extLst>
              <a:ext uri="{FF2B5EF4-FFF2-40B4-BE49-F238E27FC236}">
                <a16:creationId xmlns:a16="http://schemas.microsoft.com/office/drawing/2014/main" id="{90215007-5F83-4E39-9D0E-9E88507356EB}"/>
              </a:ext>
            </a:extLst>
          </p:cNvPr>
          <p:cNvSpPr txBox="1">
            <a:spLocks noChangeArrowheads="1"/>
          </p:cNvSpPr>
          <p:nvPr/>
        </p:nvSpPr>
        <p:spPr bwMode="auto">
          <a:xfrm>
            <a:off x="1352550" y="3140075"/>
            <a:ext cx="8064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18458" name="Text Box 26">
            <a:extLst>
              <a:ext uri="{FF2B5EF4-FFF2-40B4-BE49-F238E27FC236}">
                <a16:creationId xmlns:a16="http://schemas.microsoft.com/office/drawing/2014/main" id="{885C92D4-0B8B-4719-B074-D160F3114004}"/>
              </a:ext>
            </a:extLst>
          </p:cNvPr>
          <p:cNvSpPr txBox="1">
            <a:spLocks noChangeArrowheads="1"/>
          </p:cNvSpPr>
          <p:nvPr/>
        </p:nvSpPr>
        <p:spPr bwMode="auto">
          <a:xfrm>
            <a:off x="1352550" y="3475038"/>
            <a:ext cx="7993063"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18459" name="Text Box 27">
            <a:extLst>
              <a:ext uri="{FF2B5EF4-FFF2-40B4-BE49-F238E27FC236}">
                <a16:creationId xmlns:a16="http://schemas.microsoft.com/office/drawing/2014/main" id="{480237AA-4FC3-4382-AB28-0991F2A1D35C}"/>
              </a:ext>
            </a:extLst>
          </p:cNvPr>
          <p:cNvSpPr txBox="1">
            <a:spLocks noChangeArrowheads="1"/>
          </p:cNvSpPr>
          <p:nvPr/>
        </p:nvSpPr>
        <p:spPr bwMode="auto">
          <a:xfrm>
            <a:off x="1352550" y="4219575"/>
            <a:ext cx="8064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18460" name="Text Box 28">
            <a:extLst>
              <a:ext uri="{FF2B5EF4-FFF2-40B4-BE49-F238E27FC236}">
                <a16:creationId xmlns:a16="http://schemas.microsoft.com/office/drawing/2014/main" id="{7FE134FE-7606-41EB-B20A-C7B952FDD8DF}"/>
              </a:ext>
            </a:extLst>
          </p:cNvPr>
          <p:cNvSpPr txBox="1">
            <a:spLocks noChangeArrowheads="1"/>
          </p:cNvSpPr>
          <p:nvPr/>
        </p:nvSpPr>
        <p:spPr bwMode="auto">
          <a:xfrm>
            <a:off x="1352550" y="4554538"/>
            <a:ext cx="7993063"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18461" name="Text Box 29">
            <a:extLst>
              <a:ext uri="{FF2B5EF4-FFF2-40B4-BE49-F238E27FC236}">
                <a16:creationId xmlns:a16="http://schemas.microsoft.com/office/drawing/2014/main" id="{6588B3E3-53AF-4B64-BAFB-351495EBD06A}"/>
              </a:ext>
            </a:extLst>
          </p:cNvPr>
          <p:cNvSpPr txBox="1">
            <a:spLocks noChangeArrowheads="1"/>
          </p:cNvSpPr>
          <p:nvPr/>
        </p:nvSpPr>
        <p:spPr bwMode="auto">
          <a:xfrm>
            <a:off x="1352550" y="5300663"/>
            <a:ext cx="8064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18462" name="Text Box 30">
            <a:extLst>
              <a:ext uri="{FF2B5EF4-FFF2-40B4-BE49-F238E27FC236}">
                <a16:creationId xmlns:a16="http://schemas.microsoft.com/office/drawing/2014/main" id="{009D340D-FDB0-4C81-910C-7D0502B9C7FA}"/>
              </a:ext>
            </a:extLst>
          </p:cNvPr>
          <p:cNvSpPr txBox="1">
            <a:spLocks noChangeArrowheads="1"/>
          </p:cNvSpPr>
          <p:nvPr/>
        </p:nvSpPr>
        <p:spPr bwMode="auto">
          <a:xfrm>
            <a:off x="1352550" y="5635625"/>
            <a:ext cx="7993063"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3" name="Rectangle 3">
            <a:extLst>
              <a:ext uri="{FF2B5EF4-FFF2-40B4-BE49-F238E27FC236}">
                <a16:creationId xmlns:a16="http://schemas.microsoft.com/office/drawing/2014/main" id="{C622B626-D1A6-447B-8653-18C65F10A7BF}"/>
              </a:ext>
            </a:extLst>
          </p:cNvPr>
          <p:cNvSpPr>
            <a:spLocks noGrp="1" noChangeArrowheads="1"/>
          </p:cNvSpPr>
          <p:nvPr>
            <p:ph type="title"/>
          </p:nvPr>
        </p:nvSpPr>
        <p:spPr>
          <a:noFill/>
          <a:ln/>
        </p:spPr>
        <p:txBody>
          <a:bodyPr/>
          <a:lstStyle/>
          <a:p>
            <a:r>
              <a:rPr lang="ja-JP" altLang="en-US"/>
              <a:t>文章が少ない場合</a:t>
            </a:r>
          </a:p>
        </p:txBody>
      </p:sp>
      <p:sp>
        <p:nvSpPr>
          <p:cNvPr id="25619" name="AutoShape 19">
            <a:extLst>
              <a:ext uri="{FF2B5EF4-FFF2-40B4-BE49-F238E27FC236}">
                <a16:creationId xmlns:a16="http://schemas.microsoft.com/office/drawing/2014/main" id="{ED4ACA40-09A9-46D2-8E3F-95D20516DF44}"/>
              </a:ext>
            </a:extLst>
          </p:cNvPr>
          <p:cNvSpPr>
            <a:spLocks noChangeArrowheads="1"/>
          </p:cNvSpPr>
          <p:nvPr/>
        </p:nvSpPr>
        <p:spPr bwMode="auto">
          <a:xfrm>
            <a:off x="415925" y="836613"/>
            <a:ext cx="4537075" cy="1079500"/>
          </a:xfrm>
          <a:prstGeom prst="roundRect">
            <a:avLst>
              <a:gd name="adj" fmla="val 16667"/>
            </a:avLst>
          </a:prstGeom>
          <a:gradFill rotWithShape="1">
            <a:gsLst>
              <a:gs pos="0">
                <a:schemeClr val="accent1">
                  <a:gamma/>
                  <a:tint val="0"/>
                  <a:invGamma/>
                </a:schemeClr>
              </a:gs>
              <a:gs pos="100000">
                <a:schemeClr val="accent1"/>
              </a:gs>
            </a:gsLst>
            <a:lin ang="5400000" scaled="1"/>
          </a:gradFill>
          <a:ln w="2857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20" name="AutoShape 20">
            <a:extLst>
              <a:ext uri="{FF2B5EF4-FFF2-40B4-BE49-F238E27FC236}">
                <a16:creationId xmlns:a16="http://schemas.microsoft.com/office/drawing/2014/main" id="{DFB007CE-B3DD-4875-98BB-E57C1F68F7F1}"/>
              </a:ext>
            </a:extLst>
          </p:cNvPr>
          <p:cNvSpPr>
            <a:spLocks noChangeArrowheads="1"/>
          </p:cNvSpPr>
          <p:nvPr/>
        </p:nvSpPr>
        <p:spPr bwMode="auto">
          <a:xfrm>
            <a:off x="415925" y="1916113"/>
            <a:ext cx="4537075" cy="1079500"/>
          </a:xfrm>
          <a:prstGeom prst="roundRect">
            <a:avLst>
              <a:gd name="adj" fmla="val 16667"/>
            </a:avLst>
          </a:prstGeom>
          <a:gradFill rotWithShape="1">
            <a:gsLst>
              <a:gs pos="0">
                <a:schemeClr val="accent1">
                  <a:gamma/>
                  <a:tint val="0"/>
                  <a:invGamma/>
                </a:schemeClr>
              </a:gs>
              <a:gs pos="100000">
                <a:schemeClr val="accent1"/>
              </a:gs>
            </a:gsLst>
            <a:lin ang="5400000" scaled="1"/>
          </a:gradFill>
          <a:ln w="2857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21" name="AutoShape 21">
            <a:extLst>
              <a:ext uri="{FF2B5EF4-FFF2-40B4-BE49-F238E27FC236}">
                <a16:creationId xmlns:a16="http://schemas.microsoft.com/office/drawing/2014/main" id="{F75CB267-695B-4D00-A658-7E8732F2040E}"/>
              </a:ext>
            </a:extLst>
          </p:cNvPr>
          <p:cNvSpPr>
            <a:spLocks noChangeArrowheads="1"/>
          </p:cNvSpPr>
          <p:nvPr/>
        </p:nvSpPr>
        <p:spPr bwMode="auto">
          <a:xfrm>
            <a:off x="415925" y="2995613"/>
            <a:ext cx="4537075" cy="1079500"/>
          </a:xfrm>
          <a:prstGeom prst="roundRect">
            <a:avLst>
              <a:gd name="adj" fmla="val 16667"/>
            </a:avLst>
          </a:prstGeom>
          <a:gradFill rotWithShape="1">
            <a:gsLst>
              <a:gs pos="0">
                <a:schemeClr val="accent1">
                  <a:gamma/>
                  <a:tint val="0"/>
                  <a:invGamma/>
                </a:schemeClr>
              </a:gs>
              <a:gs pos="100000">
                <a:schemeClr val="accent1"/>
              </a:gs>
            </a:gsLst>
            <a:lin ang="5400000" scaled="1"/>
          </a:gradFill>
          <a:ln w="2857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22" name="AutoShape 22">
            <a:extLst>
              <a:ext uri="{FF2B5EF4-FFF2-40B4-BE49-F238E27FC236}">
                <a16:creationId xmlns:a16="http://schemas.microsoft.com/office/drawing/2014/main" id="{6081D7A9-6671-45DE-84D2-6E87E59FF6DA}"/>
              </a:ext>
            </a:extLst>
          </p:cNvPr>
          <p:cNvSpPr>
            <a:spLocks noChangeArrowheads="1"/>
          </p:cNvSpPr>
          <p:nvPr/>
        </p:nvSpPr>
        <p:spPr bwMode="auto">
          <a:xfrm>
            <a:off x="415925" y="4075113"/>
            <a:ext cx="4537075" cy="1079500"/>
          </a:xfrm>
          <a:prstGeom prst="roundRect">
            <a:avLst>
              <a:gd name="adj" fmla="val 16667"/>
            </a:avLst>
          </a:prstGeom>
          <a:gradFill rotWithShape="1">
            <a:gsLst>
              <a:gs pos="0">
                <a:schemeClr val="accent1">
                  <a:gamma/>
                  <a:tint val="0"/>
                  <a:invGamma/>
                </a:schemeClr>
              </a:gs>
              <a:gs pos="100000">
                <a:schemeClr val="accent1"/>
              </a:gs>
            </a:gsLst>
            <a:lin ang="5400000" scaled="1"/>
          </a:gradFill>
          <a:ln w="2857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23" name="AutoShape 23">
            <a:extLst>
              <a:ext uri="{FF2B5EF4-FFF2-40B4-BE49-F238E27FC236}">
                <a16:creationId xmlns:a16="http://schemas.microsoft.com/office/drawing/2014/main" id="{655A5396-4F6C-45A3-B35F-7EE4B46B3F3B}"/>
              </a:ext>
            </a:extLst>
          </p:cNvPr>
          <p:cNvSpPr>
            <a:spLocks noChangeArrowheads="1"/>
          </p:cNvSpPr>
          <p:nvPr/>
        </p:nvSpPr>
        <p:spPr bwMode="auto">
          <a:xfrm>
            <a:off x="415925" y="5154613"/>
            <a:ext cx="4537075" cy="1079500"/>
          </a:xfrm>
          <a:prstGeom prst="roundRect">
            <a:avLst>
              <a:gd name="adj" fmla="val 16667"/>
            </a:avLst>
          </a:prstGeom>
          <a:gradFill rotWithShape="1">
            <a:gsLst>
              <a:gs pos="0">
                <a:schemeClr val="accent1">
                  <a:gamma/>
                  <a:tint val="0"/>
                  <a:invGamma/>
                </a:schemeClr>
              </a:gs>
              <a:gs pos="100000">
                <a:schemeClr val="accent1"/>
              </a:gs>
            </a:gsLst>
            <a:lin ang="5400000" scaled="1"/>
          </a:gradFill>
          <a:ln w="2857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24" name="AutoShape 24">
            <a:extLst>
              <a:ext uri="{FF2B5EF4-FFF2-40B4-BE49-F238E27FC236}">
                <a16:creationId xmlns:a16="http://schemas.microsoft.com/office/drawing/2014/main" id="{3ED729EE-7C5F-4005-9F33-5939FBEA1454}"/>
              </a:ext>
            </a:extLst>
          </p:cNvPr>
          <p:cNvSpPr>
            <a:spLocks noChangeArrowheads="1"/>
          </p:cNvSpPr>
          <p:nvPr/>
        </p:nvSpPr>
        <p:spPr bwMode="auto">
          <a:xfrm>
            <a:off x="488950" y="908050"/>
            <a:ext cx="792163" cy="936625"/>
          </a:xfrm>
          <a:prstGeom prst="roundRect">
            <a:avLst>
              <a:gd name="adj" fmla="val 16667"/>
            </a:avLst>
          </a:prstGeom>
          <a:gradFill rotWithShape="1">
            <a:gsLst>
              <a:gs pos="0">
                <a:srgbClr val="3333CC">
                  <a:gamma/>
                  <a:tint val="40000"/>
                  <a:invGamma/>
                </a:srgbClr>
              </a:gs>
              <a:gs pos="100000">
                <a:srgbClr val="3333CC"/>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25" name="Text Box 25">
            <a:extLst>
              <a:ext uri="{FF2B5EF4-FFF2-40B4-BE49-F238E27FC236}">
                <a16:creationId xmlns:a16="http://schemas.microsoft.com/office/drawing/2014/main" id="{8CF6F044-BC71-447D-AE26-079CD7205D56}"/>
              </a:ext>
            </a:extLst>
          </p:cNvPr>
          <p:cNvSpPr txBox="1">
            <a:spLocks noChangeArrowheads="1"/>
          </p:cNvSpPr>
          <p:nvPr/>
        </p:nvSpPr>
        <p:spPr bwMode="auto">
          <a:xfrm>
            <a:off x="415925" y="1058863"/>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特長１</a:t>
            </a:r>
            <a:endParaRPr lang="ja-JP" altLang="en-US" sz="2800" b="1">
              <a:solidFill>
                <a:schemeClr val="bg1"/>
              </a:solidFill>
              <a:ea typeface="メイリオ" panose="020B0604030504040204" pitchFamily="50" charset="-128"/>
            </a:endParaRPr>
          </a:p>
        </p:txBody>
      </p:sp>
      <p:sp>
        <p:nvSpPr>
          <p:cNvPr id="25626" name="AutoShape 26">
            <a:extLst>
              <a:ext uri="{FF2B5EF4-FFF2-40B4-BE49-F238E27FC236}">
                <a16:creationId xmlns:a16="http://schemas.microsoft.com/office/drawing/2014/main" id="{525052BD-A07B-4692-BBFA-17A0CE455D31}"/>
              </a:ext>
            </a:extLst>
          </p:cNvPr>
          <p:cNvSpPr>
            <a:spLocks noChangeArrowheads="1"/>
          </p:cNvSpPr>
          <p:nvPr/>
        </p:nvSpPr>
        <p:spPr bwMode="auto">
          <a:xfrm>
            <a:off x="488950" y="1989138"/>
            <a:ext cx="792163" cy="936625"/>
          </a:xfrm>
          <a:prstGeom prst="roundRect">
            <a:avLst>
              <a:gd name="adj" fmla="val 16667"/>
            </a:avLst>
          </a:prstGeom>
          <a:gradFill rotWithShape="1">
            <a:gsLst>
              <a:gs pos="0">
                <a:srgbClr val="3333CC">
                  <a:gamma/>
                  <a:tint val="40000"/>
                  <a:invGamma/>
                </a:srgbClr>
              </a:gs>
              <a:gs pos="100000">
                <a:srgbClr val="3333CC"/>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27" name="Text Box 27">
            <a:extLst>
              <a:ext uri="{FF2B5EF4-FFF2-40B4-BE49-F238E27FC236}">
                <a16:creationId xmlns:a16="http://schemas.microsoft.com/office/drawing/2014/main" id="{7A89DAFE-0448-4D90-A8D3-CBF04CEBE2B4}"/>
              </a:ext>
            </a:extLst>
          </p:cNvPr>
          <p:cNvSpPr txBox="1">
            <a:spLocks noChangeArrowheads="1"/>
          </p:cNvSpPr>
          <p:nvPr/>
        </p:nvSpPr>
        <p:spPr bwMode="auto">
          <a:xfrm>
            <a:off x="415925" y="2139950"/>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特長２</a:t>
            </a:r>
            <a:endParaRPr lang="ja-JP" altLang="en-US" sz="2800" b="1">
              <a:solidFill>
                <a:schemeClr val="bg1"/>
              </a:solidFill>
              <a:ea typeface="メイリオ" panose="020B0604030504040204" pitchFamily="50" charset="-128"/>
            </a:endParaRPr>
          </a:p>
        </p:txBody>
      </p:sp>
      <p:sp>
        <p:nvSpPr>
          <p:cNvPr id="25628" name="AutoShape 28">
            <a:extLst>
              <a:ext uri="{FF2B5EF4-FFF2-40B4-BE49-F238E27FC236}">
                <a16:creationId xmlns:a16="http://schemas.microsoft.com/office/drawing/2014/main" id="{E7AD626F-3B19-48C2-A3B5-CA3525F02211}"/>
              </a:ext>
            </a:extLst>
          </p:cNvPr>
          <p:cNvSpPr>
            <a:spLocks noChangeArrowheads="1"/>
          </p:cNvSpPr>
          <p:nvPr/>
        </p:nvSpPr>
        <p:spPr bwMode="auto">
          <a:xfrm>
            <a:off x="488950" y="3062288"/>
            <a:ext cx="792163" cy="936625"/>
          </a:xfrm>
          <a:prstGeom prst="roundRect">
            <a:avLst>
              <a:gd name="adj" fmla="val 16667"/>
            </a:avLst>
          </a:prstGeom>
          <a:gradFill rotWithShape="1">
            <a:gsLst>
              <a:gs pos="0">
                <a:srgbClr val="3333CC">
                  <a:gamma/>
                  <a:tint val="40000"/>
                  <a:invGamma/>
                </a:srgbClr>
              </a:gs>
              <a:gs pos="100000">
                <a:srgbClr val="3333CC"/>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29" name="Text Box 29">
            <a:extLst>
              <a:ext uri="{FF2B5EF4-FFF2-40B4-BE49-F238E27FC236}">
                <a16:creationId xmlns:a16="http://schemas.microsoft.com/office/drawing/2014/main" id="{A5527A5B-190F-4F4E-94A9-1C41D1DA3613}"/>
              </a:ext>
            </a:extLst>
          </p:cNvPr>
          <p:cNvSpPr txBox="1">
            <a:spLocks noChangeArrowheads="1"/>
          </p:cNvSpPr>
          <p:nvPr/>
        </p:nvSpPr>
        <p:spPr bwMode="auto">
          <a:xfrm>
            <a:off x="415925" y="3213100"/>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特長３</a:t>
            </a:r>
            <a:endParaRPr lang="ja-JP" altLang="en-US" sz="2800" b="1">
              <a:solidFill>
                <a:schemeClr val="bg1"/>
              </a:solidFill>
              <a:ea typeface="メイリオ" panose="020B0604030504040204" pitchFamily="50" charset="-128"/>
            </a:endParaRPr>
          </a:p>
        </p:txBody>
      </p:sp>
      <p:sp>
        <p:nvSpPr>
          <p:cNvPr id="25630" name="AutoShape 30">
            <a:extLst>
              <a:ext uri="{FF2B5EF4-FFF2-40B4-BE49-F238E27FC236}">
                <a16:creationId xmlns:a16="http://schemas.microsoft.com/office/drawing/2014/main" id="{CA10E1B2-2074-4C69-B568-6869FB72D64A}"/>
              </a:ext>
            </a:extLst>
          </p:cNvPr>
          <p:cNvSpPr>
            <a:spLocks noChangeArrowheads="1"/>
          </p:cNvSpPr>
          <p:nvPr/>
        </p:nvSpPr>
        <p:spPr bwMode="auto">
          <a:xfrm>
            <a:off x="488950" y="4149725"/>
            <a:ext cx="792163" cy="936625"/>
          </a:xfrm>
          <a:prstGeom prst="roundRect">
            <a:avLst>
              <a:gd name="adj" fmla="val 16667"/>
            </a:avLst>
          </a:prstGeom>
          <a:gradFill rotWithShape="1">
            <a:gsLst>
              <a:gs pos="0">
                <a:srgbClr val="3333CC">
                  <a:gamma/>
                  <a:tint val="40000"/>
                  <a:invGamma/>
                </a:srgbClr>
              </a:gs>
              <a:gs pos="100000">
                <a:srgbClr val="3333CC"/>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31" name="Text Box 31">
            <a:extLst>
              <a:ext uri="{FF2B5EF4-FFF2-40B4-BE49-F238E27FC236}">
                <a16:creationId xmlns:a16="http://schemas.microsoft.com/office/drawing/2014/main" id="{E058132B-A80A-41CF-8CC1-B4F36A8C22C1}"/>
              </a:ext>
            </a:extLst>
          </p:cNvPr>
          <p:cNvSpPr txBox="1">
            <a:spLocks noChangeArrowheads="1"/>
          </p:cNvSpPr>
          <p:nvPr/>
        </p:nvSpPr>
        <p:spPr bwMode="auto">
          <a:xfrm>
            <a:off x="415925" y="4300538"/>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特長４</a:t>
            </a:r>
            <a:endParaRPr lang="ja-JP" altLang="en-US" sz="2800" b="1">
              <a:solidFill>
                <a:schemeClr val="bg1"/>
              </a:solidFill>
              <a:ea typeface="メイリオ" panose="020B0604030504040204" pitchFamily="50" charset="-128"/>
            </a:endParaRPr>
          </a:p>
        </p:txBody>
      </p:sp>
      <p:sp>
        <p:nvSpPr>
          <p:cNvPr id="25632" name="AutoShape 32">
            <a:extLst>
              <a:ext uri="{FF2B5EF4-FFF2-40B4-BE49-F238E27FC236}">
                <a16:creationId xmlns:a16="http://schemas.microsoft.com/office/drawing/2014/main" id="{4BEDDA1A-990A-46CF-95C5-23E7E2DE5FD3}"/>
              </a:ext>
            </a:extLst>
          </p:cNvPr>
          <p:cNvSpPr>
            <a:spLocks noChangeArrowheads="1"/>
          </p:cNvSpPr>
          <p:nvPr/>
        </p:nvSpPr>
        <p:spPr bwMode="auto">
          <a:xfrm>
            <a:off x="488950" y="5229225"/>
            <a:ext cx="792163" cy="936625"/>
          </a:xfrm>
          <a:prstGeom prst="roundRect">
            <a:avLst>
              <a:gd name="adj" fmla="val 16667"/>
            </a:avLst>
          </a:prstGeom>
          <a:gradFill rotWithShape="1">
            <a:gsLst>
              <a:gs pos="0">
                <a:srgbClr val="3333CC">
                  <a:gamma/>
                  <a:tint val="40000"/>
                  <a:invGamma/>
                </a:srgbClr>
              </a:gs>
              <a:gs pos="100000">
                <a:srgbClr val="3333CC"/>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33" name="Text Box 33">
            <a:extLst>
              <a:ext uri="{FF2B5EF4-FFF2-40B4-BE49-F238E27FC236}">
                <a16:creationId xmlns:a16="http://schemas.microsoft.com/office/drawing/2014/main" id="{E35D38B2-5B4A-4BB9-9FE9-877A9CDC70E2}"/>
              </a:ext>
            </a:extLst>
          </p:cNvPr>
          <p:cNvSpPr txBox="1">
            <a:spLocks noChangeArrowheads="1"/>
          </p:cNvSpPr>
          <p:nvPr/>
        </p:nvSpPr>
        <p:spPr bwMode="auto">
          <a:xfrm>
            <a:off x="415925" y="5380038"/>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特長５</a:t>
            </a:r>
            <a:endParaRPr lang="ja-JP" altLang="en-US" sz="2800" b="1">
              <a:solidFill>
                <a:schemeClr val="bg1"/>
              </a:solidFill>
              <a:ea typeface="メイリオ" panose="020B0604030504040204" pitchFamily="50" charset="-128"/>
            </a:endParaRPr>
          </a:p>
        </p:txBody>
      </p:sp>
      <p:sp>
        <p:nvSpPr>
          <p:cNvPr id="25634" name="Text Box 34">
            <a:extLst>
              <a:ext uri="{FF2B5EF4-FFF2-40B4-BE49-F238E27FC236}">
                <a16:creationId xmlns:a16="http://schemas.microsoft.com/office/drawing/2014/main" id="{6312BF7C-0946-4BA5-B7E1-1804A40030BA}"/>
              </a:ext>
            </a:extLst>
          </p:cNvPr>
          <p:cNvSpPr txBox="1">
            <a:spLocks noChangeArrowheads="1"/>
          </p:cNvSpPr>
          <p:nvPr/>
        </p:nvSpPr>
        <p:spPr bwMode="auto">
          <a:xfrm>
            <a:off x="1352550" y="979488"/>
            <a:ext cx="3600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5636" name="Text Box 36">
            <a:extLst>
              <a:ext uri="{FF2B5EF4-FFF2-40B4-BE49-F238E27FC236}">
                <a16:creationId xmlns:a16="http://schemas.microsoft.com/office/drawing/2014/main" id="{8170F888-FD04-4301-82A1-00E58C5A7968}"/>
              </a:ext>
            </a:extLst>
          </p:cNvPr>
          <p:cNvSpPr txBox="1">
            <a:spLocks noChangeArrowheads="1"/>
          </p:cNvSpPr>
          <p:nvPr/>
        </p:nvSpPr>
        <p:spPr bwMode="auto">
          <a:xfrm>
            <a:off x="1352550" y="2058988"/>
            <a:ext cx="3600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5638" name="Text Box 38">
            <a:extLst>
              <a:ext uri="{FF2B5EF4-FFF2-40B4-BE49-F238E27FC236}">
                <a16:creationId xmlns:a16="http://schemas.microsoft.com/office/drawing/2014/main" id="{E0CFE839-EF01-4DF0-B598-A7876FE0BB55}"/>
              </a:ext>
            </a:extLst>
          </p:cNvPr>
          <p:cNvSpPr txBox="1">
            <a:spLocks noChangeArrowheads="1"/>
          </p:cNvSpPr>
          <p:nvPr/>
        </p:nvSpPr>
        <p:spPr bwMode="auto">
          <a:xfrm>
            <a:off x="1352550" y="3140075"/>
            <a:ext cx="3600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5640" name="Text Box 40">
            <a:extLst>
              <a:ext uri="{FF2B5EF4-FFF2-40B4-BE49-F238E27FC236}">
                <a16:creationId xmlns:a16="http://schemas.microsoft.com/office/drawing/2014/main" id="{5DA0761A-67BD-4B63-9C38-6965C1A98DC3}"/>
              </a:ext>
            </a:extLst>
          </p:cNvPr>
          <p:cNvSpPr txBox="1">
            <a:spLocks noChangeArrowheads="1"/>
          </p:cNvSpPr>
          <p:nvPr/>
        </p:nvSpPr>
        <p:spPr bwMode="auto">
          <a:xfrm>
            <a:off x="1352550" y="4219575"/>
            <a:ext cx="3600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5642" name="Text Box 42">
            <a:extLst>
              <a:ext uri="{FF2B5EF4-FFF2-40B4-BE49-F238E27FC236}">
                <a16:creationId xmlns:a16="http://schemas.microsoft.com/office/drawing/2014/main" id="{1B7D976F-F7A2-48A0-99C7-2510E42529B8}"/>
              </a:ext>
            </a:extLst>
          </p:cNvPr>
          <p:cNvSpPr txBox="1">
            <a:spLocks noChangeArrowheads="1"/>
          </p:cNvSpPr>
          <p:nvPr/>
        </p:nvSpPr>
        <p:spPr bwMode="auto">
          <a:xfrm>
            <a:off x="1352550" y="5300663"/>
            <a:ext cx="3600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5644" name="AutoShape 44">
            <a:extLst>
              <a:ext uri="{FF2B5EF4-FFF2-40B4-BE49-F238E27FC236}">
                <a16:creationId xmlns:a16="http://schemas.microsoft.com/office/drawing/2014/main" id="{D5AB2522-D5A8-43C4-A2FC-02D691F774E4}"/>
              </a:ext>
            </a:extLst>
          </p:cNvPr>
          <p:cNvSpPr>
            <a:spLocks noChangeArrowheads="1"/>
          </p:cNvSpPr>
          <p:nvPr/>
        </p:nvSpPr>
        <p:spPr bwMode="auto">
          <a:xfrm>
            <a:off x="4953000" y="839788"/>
            <a:ext cx="4537075" cy="1079500"/>
          </a:xfrm>
          <a:prstGeom prst="roundRect">
            <a:avLst>
              <a:gd name="adj" fmla="val 16667"/>
            </a:avLst>
          </a:prstGeom>
          <a:gradFill rotWithShape="1">
            <a:gsLst>
              <a:gs pos="0">
                <a:schemeClr val="accent1">
                  <a:gamma/>
                  <a:tint val="0"/>
                  <a:invGamma/>
                </a:schemeClr>
              </a:gs>
              <a:gs pos="100000">
                <a:schemeClr val="accent1"/>
              </a:gs>
            </a:gsLst>
            <a:lin ang="5400000" scaled="1"/>
          </a:gradFill>
          <a:ln w="2857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45" name="AutoShape 45">
            <a:extLst>
              <a:ext uri="{FF2B5EF4-FFF2-40B4-BE49-F238E27FC236}">
                <a16:creationId xmlns:a16="http://schemas.microsoft.com/office/drawing/2014/main" id="{91AA4107-3B01-408F-AE83-F0495CD6BD2E}"/>
              </a:ext>
            </a:extLst>
          </p:cNvPr>
          <p:cNvSpPr>
            <a:spLocks noChangeArrowheads="1"/>
          </p:cNvSpPr>
          <p:nvPr/>
        </p:nvSpPr>
        <p:spPr bwMode="auto">
          <a:xfrm>
            <a:off x="4953000" y="1919288"/>
            <a:ext cx="4537075" cy="1079500"/>
          </a:xfrm>
          <a:prstGeom prst="roundRect">
            <a:avLst>
              <a:gd name="adj" fmla="val 16667"/>
            </a:avLst>
          </a:prstGeom>
          <a:gradFill rotWithShape="1">
            <a:gsLst>
              <a:gs pos="0">
                <a:schemeClr val="accent1">
                  <a:gamma/>
                  <a:tint val="0"/>
                  <a:invGamma/>
                </a:schemeClr>
              </a:gs>
              <a:gs pos="100000">
                <a:schemeClr val="accent1"/>
              </a:gs>
            </a:gsLst>
            <a:lin ang="5400000" scaled="1"/>
          </a:gradFill>
          <a:ln w="2857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46" name="AutoShape 46">
            <a:extLst>
              <a:ext uri="{FF2B5EF4-FFF2-40B4-BE49-F238E27FC236}">
                <a16:creationId xmlns:a16="http://schemas.microsoft.com/office/drawing/2014/main" id="{E2EB5CDD-CDB9-49C6-99AF-85C113BA9A36}"/>
              </a:ext>
            </a:extLst>
          </p:cNvPr>
          <p:cNvSpPr>
            <a:spLocks noChangeArrowheads="1"/>
          </p:cNvSpPr>
          <p:nvPr/>
        </p:nvSpPr>
        <p:spPr bwMode="auto">
          <a:xfrm>
            <a:off x="4953000" y="2998788"/>
            <a:ext cx="4537075" cy="1079500"/>
          </a:xfrm>
          <a:prstGeom prst="roundRect">
            <a:avLst>
              <a:gd name="adj" fmla="val 16667"/>
            </a:avLst>
          </a:prstGeom>
          <a:gradFill rotWithShape="1">
            <a:gsLst>
              <a:gs pos="0">
                <a:schemeClr val="accent1">
                  <a:gamma/>
                  <a:tint val="0"/>
                  <a:invGamma/>
                </a:schemeClr>
              </a:gs>
              <a:gs pos="100000">
                <a:schemeClr val="accent1"/>
              </a:gs>
            </a:gsLst>
            <a:lin ang="5400000" scaled="1"/>
          </a:gradFill>
          <a:ln w="2857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47" name="AutoShape 47">
            <a:extLst>
              <a:ext uri="{FF2B5EF4-FFF2-40B4-BE49-F238E27FC236}">
                <a16:creationId xmlns:a16="http://schemas.microsoft.com/office/drawing/2014/main" id="{490EFBBB-6682-4425-BF0F-806821E12BF4}"/>
              </a:ext>
            </a:extLst>
          </p:cNvPr>
          <p:cNvSpPr>
            <a:spLocks noChangeArrowheads="1"/>
          </p:cNvSpPr>
          <p:nvPr/>
        </p:nvSpPr>
        <p:spPr bwMode="auto">
          <a:xfrm>
            <a:off x="4953000" y="4078288"/>
            <a:ext cx="4537075" cy="1079500"/>
          </a:xfrm>
          <a:prstGeom prst="roundRect">
            <a:avLst>
              <a:gd name="adj" fmla="val 16667"/>
            </a:avLst>
          </a:prstGeom>
          <a:gradFill rotWithShape="1">
            <a:gsLst>
              <a:gs pos="0">
                <a:schemeClr val="accent1">
                  <a:gamma/>
                  <a:tint val="0"/>
                  <a:invGamma/>
                </a:schemeClr>
              </a:gs>
              <a:gs pos="100000">
                <a:schemeClr val="accent1"/>
              </a:gs>
            </a:gsLst>
            <a:lin ang="5400000" scaled="1"/>
          </a:gradFill>
          <a:ln w="2857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48" name="AutoShape 48">
            <a:extLst>
              <a:ext uri="{FF2B5EF4-FFF2-40B4-BE49-F238E27FC236}">
                <a16:creationId xmlns:a16="http://schemas.microsoft.com/office/drawing/2014/main" id="{51ED3E0C-646D-498D-82AF-F46713C58DD4}"/>
              </a:ext>
            </a:extLst>
          </p:cNvPr>
          <p:cNvSpPr>
            <a:spLocks noChangeArrowheads="1"/>
          </p:cNvSpPr>
          <p:nvPr/>
        </p:nvSpPr>
        <p:spPr bwMode="auto">
          <a:xfrm>
            <a:off x="4953000" y="5157788"/>
            <a:ext cx="4537075" cy="1079500"/>
          </a:xfrm>
          <a:prstGeom prst="roundRect">
            <a:avLst>
              <a:gd name="adj" fmla="val 16667"/>
            </a:avLst>
          </a:prstGeom>
          <a:gradFill rotWithShape="1">
            <a:gsLst>
              <a:gs pos="0">
                <a:schemeClr val="accent1">
                  <a:gamma/>
                  <a:tint val="0"/>
                  <a:invGamma/>
                </a:schemeClr>
              </a:gs>
              <a:gs pos="100000">
                <a:schemeClr val="accent1"/>
              </a:gs>
            </a:gsLst>
            <a:lin ang="5400000" scaled="1"/>
          </a:gradFill>
          <a:ln w="2857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49" name="AutoShape 49">
            <a:extLst>
              <a:ext uri="{FF2B5EF4-FFF2-40B4-BE49-F238E27FC236}">
                <a16:creationId xmlns:a16="http://schemas.microsoft.com/office/drawing/2014/main" id="{5DD95CBB-D9F3-4490-8814-9165751377D1}"/>
              </a:ext>
            </a:extLst>
          </p:cNvPr>
          <p:cNvSpPr>
            <a:spLocks noChangeArrowheads="1"/>
          </p:cNvSpPr>
          <p:nvPr/>
        </p:nvSpPr>
        <p:spPr bwMode="auto">
          <a:xfrm>
            <a:off x="5026025" y="911225"/>
            <a:ext cx="792163" cy="936625"/>
          </a:xfrm>
          <a:prstGeom prst="roundRect">
            <a:avLst>
              <a:gd name="adj" fmla="val 16667"/>
            </a:avLst>
          </a:prstGeom>
          <a:gradFill rotWithShape="1">
            <a:gsLst>
              <a:gs pos="0">
                <a:srgbClr val="3333CC">
                  <a:gamma/>
                  <a:tint val="40000"/>
                  <a:invGamma/>
                </a:srgbClr>
              </a:gs>
              <a:gs pos="100000">
                <a:srgbClr val="3333CC"/>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50" name="Text Box 50">
            <a:extLst>
              <a:ext uri="{FF2B5EF4-FFF2-40B4-BE49-F238E27FC236}">
                <a16:creationId xmlns:a16="http://schemas.microsoft.com/office/drawing/2014/main" id="{3F76D451-6529-4E3B-9A8A-36BCE02F340B}"/>
              </a:ext>
            </a:extLst>
          </p:cNvPr>
          <p:cNvSpPr txBox="1">
            <a:spLocks noChangeArrowheads="1"/>
          </p:cNvSpPr>
          <p:nvPr/>
        </p:nvSpPr>
        <p:spPr bwMode="auto">
          <a:xfrm>
            <a:off x="4953000" y="1062038"/>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a:t>
            </a:r>
          </a:p>
          <a:p>
            <a:pPr algn="ctr"/>
            <a:r>
              <a:rPr lang="ja-JP" altLang="en-US" b="1">
                <a:solidFill>
                  <a:schemeClr val="bg1"/>
                </a:solidFill>
                <a:ea typeface="メイリオ" panose="020B0604030504040204" pitchFamily="50" charset="-128"/>
              </a:rPr>
              <a:t>６</a:t>
            </a:r>
            <a:endParaRPr lang="ja-JP" altLang="en-US" sz="2800" b="1">
              <a:solidFill>
                <a:schemeClr val="bg1"/>
              </a:solidFill>
              <a:ea typeface="メイリオ" panose="020B0604030504040204" pitchFamily="50" charset="-128"/>
            </a:endParaRPr>
          </a:p>
        </p:txBody>
      </p:sp>
      <p:sp>
        <p:nvSpPr>
          <p:cNvPr id="25651" name="AutoShape 51">
            <a:extLst>
              <a:ext uri="{FF2B5EF4-FFF2-40B4-BE49-F238E27FC236}">
                <a16:creationId xmlns:a16="http://schemas.microsoft.com/office/drawing/2014/main" id="{14F8A4D6-624F-49A8-B40E-87E91B3FC7C8}"/>
              </a:ext>
            </a:extLst>
          </p:cNvPr>
          <p:cNvSpPr>
            <a:spLocks noChangeArrowheads="1"/>
          </p:cNvSpPr>
          <p:nvPr/>
        </p:nvSpPr>
        <p:spPr bwMode="auto">
          <a:xfrm>
            <a:off x="5026025" y="1992313"/>
            <a:ext cx="792163" cy="936625"/>
          </a:xfrm>
          <a:prstGeom prst="roundRect">
            <a:avLst>
              <a:gd name="adj" fmla="val 16667"/>
            </a:avLst>
          </a:prstGeom>
          <a:gradFill rotWithShape="1">
            <a:gsLst>
              <a:gs pos="0">
                <a:srgbClr val="3333CC">
                  <a:gamma/>
                  <a:tint val="40000"/>
                  <a:invGamma/>
                </a:srgbClr>
              </a:gs>
              <a:gs pos="100000">
                <a:srgbClr val="3333CC"/>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52" name="Text Box 52">
            <a:extLst>
              <a:ext uri="{FF2B5EF4-FFF2-40B4-BE49-F238E27FC236}">
                <a16:creationId xmlns:a16="http://schemas.microsoft.com/office/drawing/2014/main" id="{CF46197A-816E-43AB-802C-DFE6AC8D6239}"/>
              </a:ext>
            </a:extLst>
          </p:cNvPr>
          <p:cNvSpPr txBox="1">
            <a:spLocks noChangeArrowheads="1"/>
          </p:cNvSpPr>
          <p:nvPr/>
        </p:nvSpPr>
        <p:spPr bwMode="auto">
          <a:xfrm>
            <a:off x="4953000" y="2143125"/>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特長７</a:t>
            </a:r>
            <a:endParaRPr lang="ja-JP" altLang="en-US" sz="2800" b="1">
              <a:solidFill>
                <a:schemeClr val="bg1"/>
              </a:solidFill>
              <a:ea typeface="メイリオ" panose="020B0604030504040204" pitchFamily="50" charset="-128"/>
            </a:endParaRPr>
          </a:p>
        </p:txBody>
      </p:sp>
      <p:sp>
        <p:nvSpPr>
          <p:cNvPr id="25653" name="AutoShape 53">
            <a:extLst>
              <a:ext uri="{FF2B5EF4-FFF2-40B4-BE49-F238E27FC236}">
                <a16:creationId xmlns:a16="http://schemas.microsoft.com/office/drawing/2014/main" id="{F7ABB5A6-AC01-4E47-B3FE-A54F138CE52F}"/>
              </a:ext>
            </a:extLst>
          </p:cNvPr>
          <p:cNvSpPr>
            <a:spLocks noChangeArrowheads="1"/>
          </p:cNvSpPr>
          <p:nvPr/>
        </p:nvSpPr>
        <p:spPr bwMode="auto">
          <a:xfrm>
            <a:off x="5026025" y="3065463"/>
            <a:ext cx="792163" cy="936625"/>
          </a:xfrm>
          <a:prstGeom prst="roundRect">
            <a:avLst>
              <a:gd name="adj" fmla="val 16667"/>
            </a:avLst>
          </a:prstGeom>
          <a:gradFill rotWithShape="1">
            <a:gsLst>
              <a:gs pos="0">
                <a:srgbClr val="3333CC">
                  <a:gamma/>
                  <a:tint val="40000"/>
                  <a:invGamma/>
                </a:srgbClr>
              </a:gs>
              <a:gs pos="100000">
                <a:srgbClr val="3333CC"/>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54" name="Text Box 54">
            <a:extLst>
              <a:ext uri="{FF2B5EF4-FFF2-40B4-BE49-F238E27FC236}">
                <a16:creationId xmlns:a16="http://schemas.microsoft.com/office/drawing/2014/main" id="{7AEA81EC-AEBA-4A9A-B6C9-EFA9342915C5}"/>
              </a:ext>
            </a:extLst>
          </p:cNvPr>
          <p:cNvSpPr txBox="1">
            <a:spLocks noChangeArrowheads="1"/>
          </p:cNvSpPr>
          <p:nvPr/>
        </p:nvSpPr>
        <p:spPr bwMode="auto">
          <a:xfrm>
            <a:off x="4953000" y="3216275"/>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特長８</a:t>
            </a:r>
            <a:endParaRPr lang="ja-JP" altLang="en-US" sz="2800" b="1">
              <a:solidFill>
                <a:schemeClr val="bg1"/>
              </a:solidFill>
              <a:ea typeface="メイリオ" panose="020B0604030504040204" pitchFamily="50" charset="-128"/>
            </a:endParaRPr>
          </a:p>
        </p:txBody>
      </p:sp>
      <p:sp>
        <p:nvSpPr>
          <p:cNvPr id="25655" name="AutoShape 55">
            <a:extLst>
              <a:ext uri="{FF2B5EF4-FFF2-40B4-BE49-F238E27FC236}">
                <a16:creationId xmlns:a16="http://schemas.microsoft.com/office/drawing/2014/main" id="{1FDDD499-AE83-4A0B-8BFC-8668AA095706}"/>
              </a:ext>
            </a:extLst>
          </p:cNvPr>
          <p:cNvSpPr>
            <a:spLocks noChangeArrowheads="1"/>
          </p:cNvSpPr>
          <p:nvPr/>
        </p:nvSpPr>
        <p:spPr bwMode="auto">
          <a:xfrm>
            <a:off x="5026025" y="4152900"/>
            <a:ext cx="792163" cy="936625"/>
          </a:xfrm>
          <a:prstGeom prst="roundRect">
            <a:avLst>
              <a:gd name="adj" fmla="val 16667"/>
            </a:avLst>
          </a:prstGeom>
          <a:gradFill rotWithShape="1">
            <a:gsLst>
              <a:gs pos="0">
                <a:srgbClr val="3333CC">
                  <a:gamma/>
                  <a:tint val="40000"/>
                  <a:invGamma/>
                </a:srgbClr>
              </a:gs>
              <a:gs pos="100000">
                <a:srgbClr val="3333CC"/>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56" name="Text Box 56">
            <a:extLst>
              <a:ext uri="{FF2B5EF4-FFF2-40B4-BE49-F238E27FC236}">
                <a16:creationId xmlns:a16="http://schemas.microsoft.com/office/drawing/2014/main" id="{6C4EFABB-06C4-4310-B641-1CA5F2654B0E}"/>
              </a:ext>
            </a:extLst>
          </p:cNvPr>
          <p:cNvSpPr txBox="1">
            <a:spLocks noChangeArrowheads="1"/>
          </p:cNvSpPr>
          <p:nvPr/>
        </p:nvSpPr>
        <p:spPr bwMode="auto">
          <a:xfrm>
            <a:off x="4953000" y="4303713"/>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特長９</a:t>
            </a:r>
            <a:endParaRPr lang="ja-JP" altLang="en-US" sz="2800" b="1">
              <a:solidFill>
                <a:schemeClr val="bg1"/>
              </a:solidFill>
              <a:ea typeface="メイリオ" panose="020B0604030504040204" pitchFamily="50" charset="-128"/>
            </a:endParaRPr>
          </a:p>
        </p:txBody>
      </p:sp>
      <p:sp>
        <p:nvSpPr>
          <p:cNvPr id="25657" name="AutoShape 57">
            <a:extLst>
              <a:ext uri="{FF2B5EF4-FFF2-40B4-BE49-F238E27FC236}">
                <a16:creationId xmlns:a16="http://schemas.microsoft.com/office/drawing/2014/main" id="{D32E5C8D-E9BA-4166-B7A7-3B7B0075535A}"/>
              </a:ext>
            </a:extLst>
          </p:cNvPr>
          <p:cNvSpPr>
            <a:spLocks noChangeArrowheads="1"/>
          </p:cNvSpPr>
          <p:nvPr/>
        </p:nvSpPr>
        <p:spPr bwMode="auto">
          <a:xfrm>
            <a:off x="5026025" y="5232400"/>
            <a:ext cx="792163" cy="936625"/>
          </a:xfrm>
          <a:prstGeom prst="roundRect">
            <a:avLst>
              <a:gd name="adj" fmla="val 16667"/>
            </a:avLst>
          </a:prstGeom>
          <a:gradFill rotWithShape="1">
            <a:gsLst>
              <a:gs pos="0">
                <a:srgbClr val="3333CC">
                  <a:gamma/>
                  <a:tint val="40000"/>
                  <a:invGamma/>
                </a:srgbClr>
              </a:gs>
              <a:gs pos="100000">
                <a:srgbClr val="3333CC"/>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5658" name="Text Box 58">
            <a:extLst>
              <a:ext uri="{FF2B5EF4-FFF2-40B4-BE49-F238E27FC236}">
                <a16:creationId xmlns:a16="http://schemas.microsoft.com/office/drawing/2014/main" id="{60BBF8DA-9E30-4B62-8521-5F9173F18B0A}"/>
              </a:ext>
            </a:extLst>
          </p:cNvPr>
          <p:cNvSpPr txBox="1">
            <a:spLocks noChangeArrowheads="1"/>
          </p:cNvSpPr>
          <p:nvPr/>
        </p:nvSpPr>
        <p:spPr bwMode="auto">
          <a:xfrm>
            <a:off x="4953000" y="5383213"/>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特長１０</a:t>
            </a:r>
            <a:endParaRPr lang="ja-JP" altLang="en-US" sz="2800" b="1">
              <a:solidFill>
                <a:schemeClr val="bg1"/>
              </a:solidFill>
              <a:ea typeface="メイリオ" panose="020B0604030504040204" pitchFamily="50" charset="-128"/>
            </a:endParaRPr>
          </a:p>
        </p:txBody>
      </p:sp>
      <p:sp>
        <p:nvSpPr>
          <p:cNvPr id="25659" name="Text Box 59">
            <a:extLst>
              <a:ext uri="{FF2B5EF4-FFF2-40B4-BE49-F238E27FC236}">
                <a16:creationId xmlns:a16="http://schemas.microsoft.com/office/drawing/2014/main" id="{04E88DA7-5ADE-4F0A-AE5F-F9BD9A1548BA}"/>
              </a:ext>
            </a:extLst>
          </p:cNvPr>
          <p:cNvSpPr txBox="1">
            <a:spLocks noChangeArrowheads="1"/>
          </p:cNvSpPr>
          <p:nvPr/>
        </p:nvSpPr>
        <p:spPr bwMode="auto">
          <a:xfrm>
            <a:off x="5889625" y="982663"/>
            <a:ext cx="3600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5660" name="Text Box 60">
            <a:extLst>
              <a:ext uri="{FF2B5EF4-FFF2-40B4-BE49-F238E27FC236}">
                <a16:creationId xmlns:a16="http://schemas.microsoft.com/office/drawing/2014/main" id="{D6FD6D6A-A371-4AAE-BC65-014C03181C87}"/>
              </a:ext>
            </a:extLst>
          </p:cNvPr>
          <p:cNvSpPr txBox="1">
            <a:spLocks noChangeArrowheads="1"/>
          </p:cNvSpPr>
          <p:nvPr/>
        </p:nvSpPr>
        <p:spPr bwMode="auto">
          <a:xfrm>
            <a:off x="5889625" y="2062163"/>
            <a:ext cx="3600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5661" name="Text Box 61">
            <a:extLst>
              <a:ext uri="{FF2B5EF4-FFF2-40B4-BE49-F238E27FC236}">
                <a16:creationId xmlns:a16="http://schemas.microsoft.com/office/drawing/2014/main" id="{B1E4D0D7-DB9C-4F41-B3C0-4735D4533B04}"/>
              </a:ext>
            </a:extLst>
          </p:cNvPr>
          <p:cNvSpPr txBox="1">
            <a:spLocks noChangeArrowheads="1"/>
          </p:cNvSpPr>
          <p:nvPr/>
        </p:nvSpPr>
        <p:spPr bwMode="auto">
          <a:xfrm>
            <a:off x="5889625" y="3143250"/>
            <a:ext cx="3600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5662" name="Text Box 62">
            <a:extLst>
              <a:ext uri="{FF2B5EF4-FFF2-40B4-BE49-F238E27FC236}">
                <a16:creationId xmlns:a16="http://schemas.microsoft.com/office/drawing/2014/main" id="{DB2F48CD-C835-4709-B90D-A04133B3A521}"/>
              </a:ext>
            </a:extLst>
          </p:cNvPr>
          <p:cNvSpPr txBox="1">
            <a:spLocks noChangeArrowheads="1"/>
          </p:cNvSpPr>
          <p:nvPr/>
        </p:nvSpPr>
        <p:spPr bwMode="auto">
          <a:xfrm>
            <a:off x="5889625" y="4222750"/>
            <a:ext cx="3600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5663" name="Text Box 63">
            <a:extLst>
              <a:ext uri="{FF2B5EF4-FFF2-40B4-BE49-F238E27FC236}">
                <a16:creationId xmlns:a16="http://schemas.microsoft.com/office/drawing/2014/main" id="{A27BE5A9-8831-43FC-A3CC-DDA3531A3E7B}"/>
              </a:ext>
            </a:extLst>
          </p:cNvPr>
          <p:cNvSpPr txBox="1">
            <a:spLocks noChangeArrowheads="1"/>
          </p:cNvSpPr>
          <p:nvPr/>
        </p:nvSpPr>
        <p:spPr bwMode="auto">
          <a:xfrm>
            <a:off x="5889625" y="5303838"/>
            <a:ext cx="36004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Tree>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6" name="Rectangle 2">
            <a:extLst>
              <a:ext uri="{FF2B5EF4-FFF2-40B4-BE49-F238E27FC236}">
                <a16:creationId xmlns:a16="http://schemas.microsoft.com/office/drawing/2014/main" id="{AD0D5FD0-4EB4-49DA-8D54-DF3E555C8133}"/>
              </a:ext>
            </a:extLst>
          </p:cNvPr>
          <p:cNvSpPr>
            <a:spLocks noGrp="1" noChangeArrowheads="1"/>
          </p:cNvSpPr>
          <p:nvPr>
            <p:ph type="title"/>
          </p:nvPr>
        </p:nvSpPr>
        <p:spPr>
          <a:noFill/>
          <a:ln/>
        </p:spPr>
        <p:txBody>
          <a:bodyPr/>
          <a:lstStyle/>
          <a:p>
            <a:r>
              <a:rPr lang="ja-JP" altLang="en-US"/>
              <a:t>文章中心のスタイル</a:t>
            </a:r>
          </a:p>
        </p:txBody>
      </p:sp>
      <p:sp>
        <p:nvSpPr>
          <p:cNvPr id="26627" name="AutoShape 3">
            <a:extLst>
              <a:ext uri="{FF2B5EF4-FFF2-40B4-BE49-F238E27FC236}">
                <a16:creationId xmlns:a16="http://schemas.microsoft.com/office/drawing/2014/main" id="{A8202B9F-4B71-4328-936E-394DC99C7795}"/>
              </a:ext>
            </a:extLst>
          </p:cNvPr>
          <p:cNvSpPr>
            <a:spLocks noChangeArrowheads="1"/>
          </p:cNvSpPr>
          <p:nvPr/>
        </p:nvSpPr>
        <p:spPr bwMode="auto">
          <a:xfrm>
            <a:off x="415925" y="836613"/>
            <a:ext cx="9074150" cy="1079500"/>
          </a:xfrm>
          <a:prstGeom prst="roundRect">
            <a:avLst>
              <a:gd name="adj" fmla="val 16667"/>
            </a:avLst>
          </a:prstGeom>
          <a:gradFill rotWithShape="1">
            <a:gsLst>
              <a:gs pos="0">
                <a:srgbClr val="FFFF99">
                  <a:gamma/>
                  <a:tint val="0"/>
                  <a:invGamma/>
                </a:srgbClr>
              </a:gs>
              <a:gs pos="100000">
                <a:srgbClr val="FFFF99"/>
              </a:gs>
            </a:gsLst>
            <a:lin ang="5400000" scaled="1"/>
          </a:gradFill>
          <a:ln w="28575">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28" name="AutoShape 4">
            <a:extLst>
              <a:ext uri="{FF2B5EF4-FFF2-40B4-BE49-F238E27FC236}">
                <a16:creationId xmlns:a16="http://schemas.microsoft.com/office/drawing/2014/main" id="{9C84D111-9884-4D8E-BB7D-947CEFD022FB}"/>
              </a:ext>
            </a:extLst>
          </p:cNvPr>
          <p:cNvSpPr>
            <a:spLocks noChangeArrowheads="1"/>
          </p:cNvSpPr>
          <p:nvPr/>
        </p:nvSpPr>
        <p:spPr bwMode="auto">
          <a:xfrm>
            <a:off x="415925" y="1916113"/>
            <a:ext cx="9074150" cy="1079500"/>
          </a:xfrm>
          <a:prstGeom prst="roundRect">
            <a:avLst>
              <a:gd name="adj" fmla="val 16667"/>
            </a:avLst>
          </a:prstGeom>
          <a:gradFill rotWithShape="1">
            <a:gsLst>
              <a:gs pos="0">
                <a:srgbClr val="FFFF99">
                  <a:gamma/>
                  <a:tint val="0"/>
                  <a:invGamma/>
                </a:srgbClr>
              </a:gs>
              <a:gs pos="100000">
                <a:srgbClr val="FFFF99"/>
              </a:gs>
            </a:gsLst>
            <a:lin ang="5400000" scaled="1"/>
          </a:gradFill>
          <a:ln w="28575">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29" name="AutoShape 5">
            <a:extLst>
              <a:ext uri="{FF2B5EF4-FFF2-40B4-BE49-F238E27FC236}">
                <a16:creationId xmlns:a16="http://schemas.microsoft.com/office/drawing/2014/main" id="{43429414-CE20-4461-AA87-923EF972D2F0}"/>
              </a:ext>
            </a:extLst>
          </p:cNvPr>
          <p:cNvSpPr>
            <a:spLocks noChangeArrowheads="1"/>
          </p:cNvSpPr>
          <p:nvPr/>
        </p:nvSpPr>
        <p:spPr bwMode="auto">
          <a:xfrm>
            <a:off x="415925" y="2995613"/>
            <a:ext cx="9074150" cy="1079500"/>
          </a:xfrm>
          <a:prstGeom prst="roundRect">
            <a:avLst>
              <a:gd name="adj" fmla="val 16667"/>
            </a:avLst>
          </a:prstGeom>
          <a:gradFill rotWithShape="1">
            <a:gsLst>
              <a:gs pos="0">
                <a:srgbClr val="FFFF99">
                  <a:gamma/>
                  <a:tint val="0"/>
                  <a:invGamma/>
                </a:srgbClr>
              </a:gs>
              <a:gs pos="100000">
                <a:srgbClr val="FFFF99"/>
              </a:gs>
            </a:gsLst>
            <a:lin ang="5400000" scaled="1"/>
          </a:gradFill>
          <a:ln w="28575">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30" name="AutoShape 6">
            <a:extLst>
              <a:ext uri="{FF2B5EF4-FFF2-40B4-BE49-F238E27FC236}">
                <a16:creationId xmlns:a16="http://schemas.microsoft.com/office/drawing/2014/main" id="{134ECD86-5F2A-4D50-8D48-8BC57BCFD302}"/>
              </a:ext>
            </a:extLst>
          </p:cNvPr>
          <p:cNvSpPr>
            <a:spLocks noChangeArrowheads="1"/>
          </p:cNvSpPr>
          <p:nvPr/>
        </p:nvSpPr>
        <p:spPr bwMode="auto">
          <a:xfrm>
            <a:off x="415925" y="4075113"/>
            <a:ext cx="9074150" cy="1079500"/>
          </a:xfrm>
          <a:prstGeom prst="roundRect">
            <a:avLst>
              <a:gd name="adj" fmla="val 16667"/>
            </a:avLst>
          </a:prstGeom>
          <a:gradFill rotWithShape="1">
            <a:gsLst>
              <a:gs pos="0">
                <a:srgbClr val="FFFF99">
                  <a:gamma/>
                  <a:tint val="0"/>
                  <a:invGamma/>
                </a:srgbClr>
              </a:gs>
              <a:gs pos="100000">
                <a:srgbClr val="FFFF99"/>
              </a:gs>
            </a:gsLst>
            <a:lin ang="5400000" scaled="1"/>
          </a:gradFill>
          <a:ln w="28575">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31" name="AutoShape 7">
            <a:extLst>
              <a:ext uri="{FF2B5EF4-FFF2-40B4-BE49-F238E27FC236}">
                <a16:creationId xmlns:a16="http://schemas.microsoft.com/office/drawing/2014/main" id="{2BBEC723-A805-495B-817A-B08A9C073DED}"/>
              </a:ext>
            </a:extLst>
          </p:cNvPr>
          <p:cNvSpPr>
            <a:spLocks noChangeArrowheads="1"/>
          </p:cNvSpPr>
          <p:nvPr/>
        </p:nvSpPr>
        <p:spPr bwMode="auto">
          <a:xfrm>
            <a:off x="415925" y="5154613"/>
            <a:ext cx="9074150" cy="1079500"/>
          </a:xfrm>
          <a:prstGeom prst="roundRect">
            <a:avLst>
              <a:gd name="adj" fmla="val 16667"/>
            </a:avLst>
          </a:prstGeom>
          <a:gradFill rotWithShape="1">
            <a:gsLst>
              <a:gs pos="0">
                <a:srgbClr val="FFFF99">
                  <a:gamma/>
                  <a:tint val="0"/>
                  <a:invGamma/>
                </a:srgbClr>
              </a:gs>
              <a:gs pos="100000">
                <a:srgbClr val="FFFF99"/>
              </a:gs>
            </a:gsLst>
            <a:lin ang="5400000" scaled="1"/>
          </a:gradFill>
          <a:ln w="28575">
            <a:solidFill>
              <a:srgbClr val="C0C0C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32" name="AutoShape 8">
            <a:extLst>
              <a:ext uri="{FF2B5EF4-FFF2-40B4-BE49-F238E27FC236}">
                <a16:creationId xmlns:a16="http://schemas.microsoft.com/office/drawing/2014/main" id="{2BC05F6E-293E-420B-AE03-87FF1678B242}"/>
              </a:ext>
            </a:extLst>
          </p:cNvPr>
          <p:cNvSpPr>
            <a:spLocks noChangeArrowheads="1"/>
          </p:cNvSpPr>
          <p:nvPr/>
        </p:nvSpPr>
        <p:spPr bwMode="auto">
          <a:xfrm>
            <a:off x="488950" y="908050"/>
            <a:ext cx="792163" cy="936625"/>
          </a:xfrm>
          <a:prstGeom prst="roundRect">
            <a:avLst>
              <a:gd name="adj" fmla="val 16667"/>
            </a:avLst>
          </a:prstGeom>
          <a:gradFill rotWithShape="1">
            <a:gsLst>
              <a:gs pos="0">
                <a:srgbClr val="CC0000">
                  <a:gamma/>
                  <a:tint val="40000"/>
                  <a:invGamma/>
                </a:srgbClr>
              </a:gs>
              <a:gs pos="100000">
                <a:srgbClr val="CC0000"/>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33" name="Text Box 9">
            <a:extLst>
              <a:ext uri="{FF2B5EF4-FFF2-40B4-BE49-F238E27FC236}">
                <a16:creationId xmlns:a16="http://schemas.microsoft.com/office/drawing/2014/main" id="{9F66ECB9-4848-4A80-B4AD-DA5AAD797CDE}"/>
              </a:ext>
            </a:extLst>
          </p:cNvPr>
          <p:cNvSpPr txBox="1">
            <a:spLocks noChangeArrowheads="1"/>
          </p:cNvSpPr>
          <p:nvPr/>
        </p:nvSpPr>
        <p:spPr bwMode="auto">
          <a:xfrm>
            <a:off x="415925" y="1058863"/>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特長１</a:t>
            </a:r>
            <a:endParaRPr lang="ja-JP" altLang="en-US" sz="2800" b="1">
              <a:solidFill>
                <a:schemeClr val="bg1"/>
              </a:solidFill>
              <a:ea typeface="メイリオ" panose="020B0604030504040204" pitchFamily="50" charset="-128"/>
            </a:endParaRPr>
          </a:p>
        </p:txBody>
      </p:sp>
      <p:sp>
        <p:nvSpPr>
          <p:cNvPr id="26634" name="AutoShape 10">
            <a:extLst>
              <a:ext uri="{FF2B5EF4-FFF2-40B4-BE49-F238E27FC236}">
                <a16:creationId xmlns:a16="http://schemas.microsoft.com/office/drawing/2014/main" id="{102C8D61-2F97-4DAB-B9EF-C8FC94225C5D}"/>
              </a:ext>
            </a:extLst>
          </p:cNvPr>
          <p:cNvSpPr>
            <a:spLocks noChangeArrowheads="1"/>
          </p:cNvSpPr>
          <p:nvPr/>
        </p:nvSpPr>
        <p:spPr bwMode="auto">
          <a:xfrm>
            <a:off x="488950" y="1989138"/>
            <a:ext cx="792163" cy="936625"/>
          </a:xfrm>
          <a:prstGeom prst="roundRect">
            <a:avLst>
              <a:gd name="adj" fmla="val 16667"/>
            </a:avLst>
          </a:prstGeom>
          <a:gradFill rotWithShape="1">
            <a:gsLst>
              <a:gs pos="0">
                <a:srgbClr val="CC0000">
                  <a:gamma/>
                  <a:tint val="40000"/>
                  <a:invGamma/>
                </a:srgbClr>
              </a:gs>
              <a:gs pos="100000">
                <a:srgbClr val="CC0000"/>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35" name="Text Box 11">
            <a:extLst>
              <a:ext uri="{FF2B5EF4-FFF2-40B4-BE49-F238E27FC236}">
                <a16:creationId xmlns:a16="http://schemas.microsoft.com/office/drawing/2014/main" id="{AC97E4B3-B4C6-4C2A-A408-695409AB15EE}"/>
              </a:ext>
            </a:extLst>
          </p:cNvPr>
          <p:cNvSpPr txBox="1">
            <a:spLocks noChangeArrowheads="1"/>
          </p:cNvSpPr>
          <p:nvPr/>
        </p:nvSpPr>
        <p:spPr bwMode="auto">
          <a:xfrm>
            <a:off x="415925" y="2139950"/>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特長２</a:t>
            </a:r>
            <a:endParaRPr lang="ja-JP" altLang="en-US" sz="2800" b="1">
              <a:solidFill>
                <a:schemeClr val="bg1"/>
              </a:solidFill>
              <a:ea typeface="メイリオ" panose="020B0604030504040204" pitchFamily="50" charset="-128"/>
            </a:endParaRPr>
          </a:p>
        </p:txBody>
      </p:sp>
      <p:sp>
        <p:nvSpPr>
          <p:cNvPr id="26636" name="AutoShape 12">
            <a:extLst>
              <a:ext uri="{FF2B5EF4-FFF2-40B4-BE49-F238E27FC236}">
                <a16:creationId xmlns:a16="http://schemas.microsoft.com/office/drawing/2014/main" id="{87F0D9B7-1930-4AA8-865C-9C631CEA8AE1}"/>
              </a:ext>
            </a:extLst>
          </p:cNvPr>
          <p:cNvSpPr>
            <a:spLocks noChangeArrowheads="1"/>
          </p:cNvSpPr>
          <p:nvPr/>
        </p:nvSpPr>
        <p:spPr bwMode="auto">
          <a:xfrm>
            <a:off x="488950" y="3062288"/>
            <a:ext cx="792163" cy="936625"/>
          </a:xfrm>
          <a:prstGeom prst="roundRect">
            <a:avLst>
              <a:gd name="adj" fmla="val 16667"/>
            </a:avLst>
          </a:prstGeom>
          <a:gradFill rotWithShape="1">
            <a:gsLst>
              <a:gs pos="0">
                <a:srgbClr val="CC0000">
                  <a:gamma/>
                  <a:tint val="40000"/>
                  <a:invGamma/>
                </a:srgbClr>
              </a:gs>
              <a:gs pos="100000">
                <a:srgbClr val="CC0000"/>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37" name="Text Box 13">
            <a:extLst>
              <a:ext uri="{FF2B5EF4-FFF2-40B4-BE49-F238E27FC236}">
                <a16:creationId xmlns:a16="http://schemas.microsoft.com/office/drawing/2014/main" id="{39DD2D4E-4698-4560-989C-2E0E2D4787CD}"/>
              </a:ext>
            </a:extLst>
          </p:cNvPr>
          <p:cNvSpPr txBox="1">
            <a:spLocks noChangeArrowheads="1"/>
          </p:cNvSpPr>
          <p:nvPr/>
        </p:nvSpPr>
        <p:spPr bwMode="auto">
          <a:xfrm>
            <a:off x="415925" y="3213100"/>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特長３</a:t>
            </a:r>
            <a:endParaRPr lang="ja-JP" altLang="en-US" sz="2800" b="1">
              <a:solidFill>
                <a:schemeClr val="bg1"/>
              </a:solidFill>
              <a:ea typeface="メイリオ" panose="020B0604030504040204" pitchFamily="50" charset="-128"/>
            </a:endParaRPr>
          </a:p>
        </p:txBody>
      </p:sp>
      <p:sp>
        <p:nvSpPr>
          <p:cNvPr id="26638" name="AutoShape 14">
            <a:extLst>
              <a:ext uri="{FF2B5EF4-FFF2-40B4-BE49-F238E27FC236}">
                <a16:creationId xmlns:a16="http://schemas.microsoft.com/office/drawing/2014/main" id="{1B6EDAF6-9A4D-4BA3-8602-B27489D20B5D}"/>
              </a:ext>
            </a:extLst>
          </p:cNvPr>
          <p:cNvSpPr>
            <a:spLocks noChangeArrowheads="1"/>
          </p:cNvSpPr>
          <p:nvPr/>
        </p:nvSpPr>
        <p:spPr bwMode="auto">
          <a:xfrm>
            <a:off x="488950" y="4149725"/>
            <a:ext cx="792163" cy="936625"/>
          </a:xfrm>
          <a:prstGeom prst="roundRect">
            <a:avLst>
              <a:gd name="adj" fmla="val 16667"/>
            </a:avLst>
          </a:prstGeom>
          <a:gradFill rotWithShape="1">
            <a:gsLst>
              <a:gs pos="0">
                <a:srgbClr val="CC0000">
                  <a:gamma/>
                  <a:tint val="40000"/>
                  <a:invGamma/>
                </a:srgbClr>
              </a:gs>
              <a:gs pos="100000">
                <a:srgbClr val="CC0000"/>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39" name="Text Box 15">
            <a:extLst>
              <a:ext uri="{FF2B5EF4-FFF2-40B4-BE49-F238E27FC236}">
                <a16:creationId xmlns:a16="http://schemas.microsoft.com/office/drawing/2014/main" id="{8EC4CD52-9E60-4DD8-9279-F38C37F62110}"/>
              </a:ext>
            </a:extLst>
          </p:cNvPr>
          <p:cNvSpPr txBox="1">
            <a:spLocks noChangeArrowheads="1"/>
          </p:cNvSpPr>
          <p:nvPr/>
        </p:nvSpPr>
        <p:spPr bwMode="auto">
          <a:xfrm>
            <a:off x="415925" y="4300538"/>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特長４</a:t>
            </a:r>
            <a:endParaRPr lang="ja-JP" altLang="en-US" sz="2800" b="1">
              <a:solidFill>
                <a:schemeClr val="bg1"/>
              </a:solidFill>
              <a:ea typeface="メイリオ" panose="020B0604030504040204" pitchFamily="50" charset="-128"/>
            </a:endParaRPr>
          </a:p>
        </p:txBody>
      </p:sp>
      <p:sp>
        <p:nvSpPr>
          <p:cNvPr id="26640" name="AutoShape 16">
            <a:extLst>
              <a:ext uri="{FF2B5EF4-FFF2-40B4-BE49-F238E27FC236}">
                <a16:creationId xmlns:a16="http://schemas.microsoft.com/office/drawing/2014/main" id="{239FE99D-5799-4995-9C7C-9DC326BB5766}"/>
              </a:ext>
            </a:extLst>
          </p:cNvPr>
          <p:cNvSpPr>
            <a:spLocks noChangeArrowheads="1"/>
          </p:cNvSpPr>
          <p:nvPr/>
        </p:nvSpPr>
        <p:spPr bwMode="auto">
          <a:xfrm>
            <a:off x="488950" y="5229225"/>
            <a:ext cx="792163" cy="936625"/>
          </a:xfrm>
          <a:prstGeom prst="roundRect">
            <a:avLst>
              <a:gd name="adj" fmla="val 16667"/>
            </a:avLst>
          </a:prstGeom>
          <a:gradFill rotWithShape="1">
            <a:gsLst>
              <a:gs pos="0">
                <a:srgbClr val="CC0000">
                  <a:gamma/>
                  <a:tint val="40000"/>
                  <a:invGamma/>
                </a:srgbClr>
              </a:gs>
              <a:gs pos="100000">
                <a:srgbClr val="CC0000"/>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6641" name="Text Box 17">
            <a:extLst>
              <a:ext uri="{FF2B5EF4-FFF2-40B4-BE49-F238E27FC236}">
                <a16:creationId xmlns:a16="http://schemas.microsoft.com/office/drawing/2014/main" id="{BBE49868-7F3F-43F6-994C-56880C0FD8DB}"/>
              </a:ext>
            </a:extLst>
          </p:cNvPr>
          <p:cNvSpPr txBox="1">
            <a:spLocks noChangeArrowheads="1"/>
          </p:cNvSpPr>
          <p:nvPr/>
        </p:nvSpPr>
        <p:spPr bwMode="auto">
          <a:xfrm>
            <a:off x="415925" y="5380038"/>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特長５</a:t>
            </a:r>
            <a:endParaRPr lang="ja-JP" altLang="en-US" sz="2800" b="1">
              <a:solidFill>
                <a:schemeClr val="bg1"/>
              </a:solidFill>
              <a:ea typeface="メイリオ" panose="020B0604030504040204" pitchFamily="50" charset="-128"/>
            </a:endParaRPr>
          </a:p>
        </p:txBody>
      </p:sp>
      <p:sp>
        <p:nvSpPr>
          <p:cNvPr id="26642" name="Text Box 18">
            <a:extLst>
              <a:ext uri="{FF2B5EF4-FFF2-40B4-BE49-F238E27FC236}">
                <a16:creationId xmlns:a16="http://schemas.microsoft.com/office/drawing/2014/main" id="{6B3E6A3A-10FF-432D-B785-6147A7B17D8A}"/>
              </a:ext>
            </a:extLst>
          </p:cNvPr>
          <p:cNvSpPr txBox="1">
            <a:spLocks noChangeArrowheads="1"/>
          </p:cNvSpPr>
          <p:nvPr/>
        </p:nvSpPr>
        <p:spPr bwMode="auto">
          <a:xfrm>
            <a:off x="1352550" y="979488"/>
            <a:ext cx="8064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6643" name="Text Box 19">
            <a:extLst>
              <a:ext uri="{FF2B5EF4-FFF2-40B4-BE49-F238E27FC236}">
                <a16:creationId xmlns:a16="http://schemas.microsoft.com/office/drawing/2014/main" id="{DED4AFE0-07FA-4E48-BD6C-C8D0916234F6}"/>
              </a:ext>
            </a:extLst>
          </p:cNvPr>
          <p:cNvSpPr txBox="1">
            <a:spLocks noChangeArrowheads="1"/>
          </p:cNvSpPr>
          <p:nvPr/>
        </p:nvSpPr>
        <p:spPr bwMode="auto">
          <a:xfrm>
            <a:off x="1352550" y="1314450"/>
            <a:ext cx="7993063"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26644" name="Text Box 20">
            <a:extLst>
              <a:ext uri="{FF2B5EF4-FFF2-40B4-BE49-F238E27FC236}">
                <a16:creationId xmlns:a16="http://schemas.microsoft.com/office/drawing/2014/main" id="{29C6EE9C-7CC4-48CF-86CF-5BC817801B93}"/>
              </a:ext>
            </a:extLst>
          </p:cNvPr>
          <p:cNvSpPr txBox="1">
            <a:spLocks noChangeArrowheads="1"/>
          </p:cNvSpPr>
          <p:nvPr/>
        </p:nvSpPr>
        <p:spPr bwMode="auto">
          <a:xfrm>
            <a:off x="1352550" y="2058988"/>
            <a:ext cx="8064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6645" name="Text Box 21">
            <a:extLst>
              <a:ext uri="{FF2B5EF4-FFF2-40B4-BE49-F238E27FC236}">
                <a16:creationId xmlns:a16="http://schemas.microsoft.com/office/drawing/2014/main" id="{AC03CA34-787F-4B50-A584-5616983FAFFF}"/>
              </a:ext>
            </a:extLst>
          </p:cNvPr>
          <p:cNvSpPr txBox="1">
            <a:spLocks noChangeArrowheads="1"/>
          </p:cNvSpPr>
          <p:nvPr/>
        </p:nvSpPr>
        <p:spPr bwMode="auto">
          <a:xfrm>
            <a:off x="1352550" y="2393950"/>
            <a:ext cx="7993063"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26646" name="Text Box 22">
            <a:extLst>
              <a:ext uri="{FF2B5EF4-FFF2-40B4-BE49-F238E27FC236}">
                <a16:creationId xmlns:a16="http://schemas.microsoft.com/office/drawing/2014/main" id="{464DE015-3012-4241-A8E0-75277A558FA8}"/>
              </a:ext>
            </a:extLst>
          </p:cNvPr>
          <p:cNvSpPr txBox="1">
            <a:spLocks noChangeArrowheads="1"/>
          </p:cNvSpPr>
          <p:nvPr/>
        </p:nvSpPr>
        <p:spPr bwMode="auto">
          <a:xfrm>
            <a:off x="1352550" y="3140075"/>
            <a:ext cx="8064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6647" name="Text Box 23">
            <a:extLst>
              <a:ext uri="{FF2B5EF4-FFF2-40B4-BE49-F238E27FC236}">
                <a16:creationId xmlns:a16="http://schemas.microsoft.com/office/drawing/2014/main" id="{D6190664-47BC-4CF8-9F82-7163966C3FEC}"/>
              </a:ext>
            </a:extLst>
          </p:cNvPr>
          <p:cNvSpPr txBox="1">
            <a:spLocks noChangeArrowheads="1"/>
          </p:cNvSpPr>
          <p:nvPr/>
        </p:nvSpPr>
        <p:spPr bwMode="auto">
          <a:xfrm>
            <a:off x="1352550" y="3475038"/>
            <a:ext cx="7993063"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26648" name="Text Box 24">
            <a:extLst>
              <a:ext uri="{FF2B5EF4-FFF2-40B4-BE49-F238E27FC236}">
                <a16:creationId xmlns:a16="http://schemas.microsoft.com/office/drawing/2014/main" id="{2C65BB59-27C9-49B9-BB52-1E46515C9AA2}"/>
              </a:ext>
            </a:extLst>
          </p:cNvPr>
          <p:cNvSpPr txBox="1">
            <a:spLocks noChangeArrowheads="1"/>
          </p:cNvSpPr>
          <p:nvPr/>
        </p:nvSpPr>
        <p:spPr bwMode="auto">
          <a:xfrm>
            <a:off x="1352550" y="4219575"/>
            <a:ext cx="8064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6649" name="Text Box 25">
            <a:extLst>
              <a:ext uri="{FF2B5EF4-FFF2-40B4-BE49-F238E27FC236}">
                <a16:creationId xmlns:a16="http://schemas.microsoft.com/office/drawing/2014/main" id="{23A2C44C-7E80-4432-9BCC-72D5873DB037}"/>
              </a:ext>
            </a:extLst>
          </p:cNvPr>
          <p:cNvSpPr txBox="1">
            <a:spLocks noChangeArrowheads="1"/>
          </p:cNvSpPr>
          <p:nvPr/>
        </p:nvSpPr>
        <p:spPr bwMode="auto">
          <a:xfrm>
            <a:off x="1352550" y="4554538"/>
            <a:ext cx="7993063"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26650" name="Text Box 26">
            <a:extLst>
              <a:ext uri="{FF2B5EF4-FFF2-40B4-BE49-F238E27FC236}">
                <a16:creationId xmlns:a16="http://schemas.microsoft.com/office/drawing/2014/main" id="{FA71C065-E8C0-417E-BDEA-15CDA2C3D49A}"/>
              </a:ext>
            </a:extLst>
          </p:cNvPr>
          <p:cNvSpPr txBox="1">
            <a:spLocks noChangeArrowheads="1"/>
          </p:cNvSpPr>
          <p:nvPr/>
        </p:nvSpPr>
        <p:spPr bwMode="auto">
          <a:xfrm>
            <a:off x="1352550" y="5300663"/>
            <a:ext cx="8064500" cy="36671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6651" name="Text Box 27">
            <a:extLst>
              <a:ext uri="{FF2B5EF4-FFF2-40B4-BE49-F238E27FC236}">
                <a16:creationId xmlns:a16="http://schemas.microsoft.com/office/drawing/2014/main" id="{8E25946A-3249-41C3-8B7D-256170E33E80}"/>
              </a:ext>
            </a:extLst>
          </p:cNvPr>
          <p:cNvSpPr txBox="1">
            <a:spLocks noChangeArrowheads="1"/>
          </p:cNvSpPr>
          <p:nvPr/>
        </p:nvSpPr>
        <p:spPr bwMode="auto">
          <a:xfrm>
            <a:off x="1352550" y="5635625"/>
            <a:ext cx="7993063"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50" name="Rectangle 2">
            <a:extLst>
              <a:ext uri="{FF2B5EF4-FFF2-40B4-BE49-F238E27FC236}">
                <a16:creationId xmlns:a16="http://schemas.microsoft.com/office/drawing/2014/main" id="{7657E14E-D534-4892-85D8-2B2470DA4CA3}"/>
              </a:ext>
            </a:extLst>
          </p:cNvPr>
          <p:cNvSpPr>
            <a:spLocks noGrp="1" noChangeArrowheads="1"/>
          </p:cNvSpPr>
          <p:nvPr>
            <p:ph type="title"/>
          </p:nvPr>
        </p:nvSpPr>
        <p:spPr>
          <a:noFill/>
          <a:ln/>
        </p:spPr>
        <p:txBody>
          <a:bodyPr/>
          <a:lstStyle/>
          <a:p>
            <a:r>
              <a:rPr lang="ja-JP" altLang="en-US"/>
              <a:t>文章中心のスタイル</a:t>
            </a:r>
          </a:p>
        </p:txBody>
      </p:sp>
      <p:sp>
        <p:nvSpPr>
          <p:cNvPr id="27676" name="AutoShape 28">
            <a:extLst>
              <a:ext uri="{FF2B5EF4-FFF2-40B4-BE49-F238E27FC236}">
                <a16:creationId xmlns:a16="http://schemas.microsoft.com/office/drawing/2014/main" id="{CE05EA1F-4FDF-4C60-98D5-75872A0D2C51}"/>
              </a:ext>
            </a:extLst>
          </p:cNvPr>
          <p:cNvSpPr>
            <a:spLocks noChangeArrowheads="1"/>
          </p:cNvSpPr>
          <p:nvPr/>
        </p:nvSpPr>
        <p:spPr bwMode="auto">
          <a:xfrm>
            <a:off x="415925" y="5013325"/>
            <a:ext cx="9001125" cy="1296988"/>
          </a:xfrm>
          <a:prstGeom prst="roundRect">
            <a:avLst>
              <a:gd name="adj" fmla="val 10157"/>
            </a:avLst>
          </a:prstGeom>
          <a:gradFill rotWithShape="1">
            <a:gsLst>
              <a:gs pos="0">
                <a:srgbClr val="FFFF99">
                  <a:gamma/>
                  <a:tint val="0"/>
                  <a:invGamma/>
                </a:srgbClr>
              </a:gs>
              <a:gs pos="100000">
                <a:srgbClr val="FFFF99"/>
              </a:gs>
            </a:gsLst>
            <a:lin ang="5400000" scaled="1"/>
          </a:gradFill>
          <a:ln w="28575">
            <a:round/>
            <a:headEnd/>
            <a:tailEnd/>
          </a:ln>
          <a:effectLst/>
          <a:scene3d>
            <a:camera prst="legacyObliqueTopRight"/>
            <a:lightRig rig="legacyFlat3" dir="b"/>
          </a:scene3d>
          <a:sp3d extrusionH="176200" prstMaterial="legacyMatte">
            <a:bevelT w="13500" h="13500" prst="angle"/>
            <a:bevelB w="13500" h="13500" prst="angle"/>
            <a:extrusionClr>
              <a:srgbClr val="FFFF99"/>
            </a:extrusionClr>
            <a:contourClr>
              <a:srgbClr val="FFFF99"/>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7677" name="AutoShape 29">
            <a:extLst>
              <a:ext uri="{FF2B5EF4-FFF2-40B4-BE49-F238E27FC236}">
                <a16:creationId xmlns:a16="http://schemas.microsoft.com/office/drawing/2014/main" id="{7529E5D9-1EC2-4FB8-844B-CF0117587423}"/>
              </a:ext>
            </a:extLst>
          </p:cNvPr>
          <p:cNvSpPr>
            <a:spLocks noChangeArrowheads="1"/>
          </p:cNvSpPr>
          <p:nvPr/>
        </p:nvSpPr>
        <p:spPr bwMode="auto">
          <a:xfrm>
            <a:off x="488950" y="5084763"/>
            <a:ext cx="792163" cy="1152525"/>
          </a:xfrm>
          <a:prstGeom prst="roundRect">
            <a:avLst>
              <a:gd name="adj" fmla="val 16667"/>
            </a:avLst>
          </a:prstGeom>
          <a:gradFill rotWithShape="1">
            <a:gsLst>
              <a:gs pos="0">
                <a:srgbClr val="CC0000">
                  <a:gamma/>
                  <a:tint val="40000"/>
                  <a:invGamma/>
                </a:srgbClr>
              </a:gs>
              <a:gs pos="100000">
                <a:srgbClr val="CC0000"/>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678" name="Text Box 30">
            <a:extLst>
              <a:ext uri="{FF2B5EF4-FFF2-40B4-BE49-F238E27FC236}">
                <a16:creationId xmlns:a16="http://schemas.microsoft.com/office/drawing/2014/main" id="{1D3D5016-74B2-4B25-9615-B38AE8966683}"/>
              </a:ext>
            </a:extLst>
          </p:cNvPr>
          <p:cNvSpPr txBox="1">
            <a:spLocks noChangeArrowheads="1"/>
          </p:cNvSpPr>
          <p:nvPr/>
        </p:nvSpPr>
        <p:spPr bwMode="auto">
          <a:xfrm>
            <a:off x="415925" y="5308600"/>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特長４</a:t>
            </a:r>
            <a:endParaRPr lang="ja-JP" altLang="en-US" sz="2800" b="1">
              <a:solidFill>
                <a:schemeClr val="bg1"/>
              </a:solidFill>
              <a:ea typeface="メイリオ" panose="020B0604030504040204" pitchFamily="50" charset="-128"/>
            </a:endParaRPr>
          </a:p>
        </p:txBody>
      </p:sp>
      <p:sp>
        <p:nvSpPr>
          <p:cNvPr id="27679" name="Text Box 31">
            <a:extLst>
              <a:ext uri="{FF2B5EF4-FFF2-40B4-BE49-F238E27FC236}">
                <a16:creationId xmlns:a16="http://schemas.microsoft.com/office/drawing/2014/main" id="{260F1578-22ED-4AC2-9510-E182AC3C445D}"/>
              </a:ext>
            </a:extLst>
          </p:cNvPr>
          <p:cNvSpPr txBox="1">
            <a:spLocks noChangeArrowheads="1"/>
          </p:cNvSpPr>
          <p:nvPr/>
        </p:nvSpPr>
        <p:spPr bwMode="auto">
          <a:xfrm>
            <a:off x="1352550" y="5156200"/>
            <a:ext cx="8064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solidFill>
                  <a:srgbClr val="CC0000"/>
                </a:solidFill>
                <a:ea typeface="メイリオ" panose="020B0604030504040204" pitchFamily="50" charset="-128"/>
              </a:rPr>
              <a:t>特長の見出し特長の見出し特長の見出し特長の見出し</a:t>
            </a:r>
          </a:p>
        </p:txBody>
      </p:sp>
      <p:sp>
        <p:nvSpPr>
          <p:cNvPr id="27680" name="Text Box 32">
            <a:extLst>
              <a:ext uri="{FF2B5EF4-FFF2-40B4-BE49-F238E27FC236}">
                <a16:creationId xmlns:a16="http://schemas.microsoft.com/office/drawing/2014/main" id="{95F5CD27-55DB-4F5F-A6F7-99758688D6CA}"/>
              </a:ext>
            </a:extLst>
          </p:cNvPr>
          <p:cNvSpPr txBox="1">
            <a:spLocks noChangeArrowheads="1"/>
          </p:cNvSpPr>
          <p:nvPr/>
        </p:nvSpPr>
        <p:spPr bwMode="auto">
          <a:xfrm>
            <a:off x="1352550" y="5491163"/>
            <a:ext cx="7993063"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27681" name="AutoShape 33">
            <a:extLst>
              <a:ext uri="{FF2B5EF4-FFF2-40B4-BE49-F238E27FC236}">
                <a16:creationId xmlns:a16="http://schemas.microsoft.com/office/drawing/2014/main" id="{4D6B311A-9303-41B4-B1A7-A4AE85D34FFE}"/>
              </a:ext>
            </a:extLst>
          </p:cNvPr>
          <p:cNvSpPr>
            <a:spLocks noChangeArrowheads="1"/>
          </p:cNvSpPr>
          <p:nvPr/>
        </p:nvSpPr>
        <p:spPr bwMode="auto">
          <a:xfrm>
            <a:off x="415925" y="3644900"/>
            <a:ext cx="9001125" cy="1296988"/>
          </a:xfrm>
          <a:prstGeom prst="roundRect">
            <a:avLst>
              <a:gd name="adj" fmla="val 10157"/>
            </a:avLst>
          </a:prstGeom>
          <a:gradFill rotWithShape="1">
            <a:gsLst>
              <a:gs pos="0">
                <a:srgbClr val="FFFF99">
                  <a:gamma/>
                  <a:tint val="0"/>
                  <a:invGamma/>
                </a:srgbClr>
              </a:gs>
              <a:gs pos="100000">
                <a:srgbClr val="FFFF99"/>
              </a:gs>
            </a:gsLst>
            <a:lin ang="5400000" scaled="1"/>
          </a:gradFill>
          <a:ln w="28575">
            <a:round/>
            <a:headEnd/>
            <a:tailEnd/>
          </a:ln>
          <a:effectLst/>
          <a:scene3d>
            <a:camera prst="legacyObliqueTopRight"/>
            <a:lightRig rig="legacyFlat3" dir="b"/>
          </a:scene3d>
          <a:sp3d extrusionH="176200" prstMaterial="legacyMatte">
            <a:bevelT w="13500" h="13500" prst="angle"/>
            <a:bevelB w="13500" h="13500" prst="angle"/>
            <a:extrusionClr>
              <a:srgbClr val="FFFF99"/>
            </a:extrusionClr>
            <a:contourClr>
              <a:srgbClr val="FFFF99"/>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7682" name="AutoShape 34">
            <a:extLst>
              <a:ext uri="{FF2B5EF4-FFF2-40B4-BE49-F238E27FC236}">
                <a16:creationId xmlns:a16="http://schemas.microsoft.com/office/drawing/2014/main" id="{AD323124-D5DB-4AA9-9A9E-7EBA6DA9CE7D}"/>
              </a:ext>
            </a:extLst>
          </p:cNvPr>
          <p:cNvSpPr>
            <a:spLocks noChangeArrowheads="1"/>
          </p:cNvSpPr>
          <p:nvPr/>
        </p:nvSpPr>
        <p:spPr bwMode="auto">
          <a:xfrm>
            <a:off x="488950" y="3716338"/>
            <a:ext cx="792163" cy="1152525"/>
          </a:xfrm>
          <a:prstGeom prst="roundRect">
            <a:avLst>
              <a:gd name="adj" fmla="val 16667"/>
            </a:avLst>
          </a:prstGeom>
          <a:gradFill rotWithShape="1">
            <a:gsLst>
              <a:gs pos="0">
                <a:srgbClr val="CC0000">
                  <a:gamma/>
                  <a:tint val="40000"/>
                  <a:invGamma/>
                </a:srgbClr>
              </a:gs>
              <a:gs pos="100000">
                <a:srgbClr val="CC0000"/>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683" name="Text Box 35">
            <a:extLst>
              <a:ext uri="{FF2B5EF4-FFF2-40B4-BE49-F238E27FC236}">
                <a16:creationId xmlns:a16="http://schemas.microsoft.com/office/drawing/2014/main" id="{9ED4CC3A-78D0-434D-BAC4-D3F1B4564477}"/>
              </a:ext>
            </a:extLst>
          </p:cNvPr>
          <p:cNvSpPr txBox="1">
            <a:spLocks noChangeArrowheads="1"/>
          </p:cNvSpPr>
          <p:nvPr/>
        </p:nvSpPr>
        <p:spPr bwMode="auto">
          <a:xfrm>
            <a:off x="415925" y="3940175"/>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特長３</a:t>
            </a:r>
            <a:endParaRPr lang="ja-JP" altLang="en-US" sz="2800" b="1">
              <a:solidFill>
                <a:schemeClr val="bg1"/>
              </a:solidFill>
              <a:ea typeface="メイリオ" panose="020B0604030504040204" pitchFamily="50" charset="-128"/>
            </a:endParaRPr>
          </a:p>
        </p:txBody>
      </p:sp>
      <p:sp>
        <p:nvSpPr>
          <p:cNvPr id="27684" name="Text Box 36">
            <a:extLst>
              <a:ext uri="{FF2B5EF4-FFF2-40B4-BE49-F238E27FC236}">
                <a16:creationId xmlns:a16="http://schemas.microsoft.com/office/drawing/2014/main" id="{F9DBA4AB-2B98-4533-9837-F7F67B4ADE6C}"/>
              </a:ext>
            </a:extLst>
          </p:cNvPr>
          <p:cNvSpPr txBox="1">
            <a:spLocks noChangeArrowheads="1"/>
          </p:cNvSpPr>
          <p:nvPr/>
        </p:nvSpPr>
        <p:spPr bwMode="auto">
          <a:xfrm>
            <a:off x="1352550" y="3787775"/>
            <a:ext cx="8064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solidFill>
                  <a:srgbClr val="CC0000"/>
                </a:solidFill>
                <a:ea typeface="メイリオ" panose="020B0604030504040204" pitchFamily="50" charset="-128"/>
              </a:rPr>
              <a:t>特長の見出し特長の見出し特長の見出し特長の見出し</a:t>
            </a:r>
          </a:p>
        </p:txBody>
      </p:sp>
      <p:sp>
        <p:nvSpPr>
          <p:cNvPr id="27685" name="Text Box 37">
            <a:extLst>
              <a:ext uri="{FF2B5EF4-FFF2-40B4-BE49-F238E27FC236}">
                <a16:creationId xmlns:a16="http://schemas.microsoft.com/office/drawing/2014/main" id="{F5599593-440C-48C1-9799-D0ECA3236E51}"/>
              </a:ext>
            </a:extLst>
          </p:cNvPr>
          <p:cNvSpPr txBox="1">
            <a:spLocks noChangeArrowheads="1"/>
          </p:cNvSpPr>
          <p:nvPr/>
        </p:nvSpPr>
        <p:spPr bwMode="auto">
          <a:xfrm>
            <a:off x="1352550" y="4122738"/>
            <a:ext cx="7993063"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27686" name="AutoShape 38">
            <a:extLst>
              <a:ext uri="{FF2B5EF4-FFF2-40B4-BE49-F238E27FC236}">
                <a16:creationId xmlns:a16="http://schemas.microsoft.com/office/drawing/2014/main" id="{2CE35627-902E-46F7-A00A-08D41D659F70}"/>
              </a:ext>
            </a:extLst>
          </p:cNvPr>
          <p:cNvSpPr>
            <a:spLocks noChangeArrowheads="1"/>
          </p:cNvSpPr>
          <p:nvPr/>
        </p:nvSpPr>
        <p:spPr bwMode="auto">
          <a:xfrm>
            <a:off x="415925" y="2276475"/>
            <a:ext cx="9001125" cy="1296988"/>
          </a:xfrm>
          <a:prstGeom prst="roundRect">
            <a:avLst>
              <a:gd name="adj" fmla="val 10157"/>
            </a:avLst>
          </a:prstGeom>
          <a:gradFill rotWithShape="1">
            <a:gsLst>
              <a:gs pos="0">
                <a:srgbClr val="FFFF99">
                  <a:gamma/>
                  <a:tint val="0"/>
                  <a:invGamma/>
                </a:srgbClr>
              </a:gs>
              <a:gs pos="100000">
                <a:srgbClr val="FFFF99"/>
              </a:gs>
            </a:gsLst>
            <a:lin ang="5400000" scaled="1"/>
          </a:gradFill>
          <a:ln w="28575">
            <a:round/>
            <a:headEnd/>
            <a:tailEnd/>
          </a:ln>
          <a:effectLst/>
          <a:scene3d>
            <a:camera prst="legacyObliqueTopRight"/>
            <a:lightRig rig="legacyFlat3" dir="b"/>
          </a:scene3d>
          <a:sp3d extrusionH="176200" prstMaterial="legacyMatte">
            <a:bevelT w="13500" h="13500" prst="angle"/>
            <a:bevelB w="13500" h="13500" prst="angle"/>
            <a:extrusionClr>
              <a:srgbClr val="FFFF99"/>
            </a:extrusionClr>
            <a:contourClr>
              <a:srgbClr val="FFFF99"/>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7687" name="AutoShape 39">
            <a:extLst>
              <a:ext uri="{FF2B5EF4-FFF2-40B4-BE49-F238E27FC236}">
                <a16:creationId xmlns:a16="http://schemas.microsoft.com/office/drawing/2014/main" id="{66E12163-3FF3-4131-BDAA-112156D16309}"/>
              </a:ext>
            </a:extLst>
          </p:cNvPr>
          <p:cNvSpPr>
            <a:spLocks noChangeArrowheads="1"/>
          </p:cNvSpPr>
          <p:nvPr/>
        </p:nvSpPr>
        <p:spPr bwMode="auto">
          <a:xfrm>
            <a:off x="488950" y="2347913"/>
            <a:ext cx="792163" cy="1152525"/>
          </a:xfrm>
          <a:prstGeom prst="roundRect">
            <a:avLst>
              <a:gd name="adj" fmla="val 16667"/>
            </a:avLst>
          </a:prstGeom>
          <a:gradFill rotWithShape="1">
            <a:gsLst>
              <a:gs pos="0">
                <a:srgbClr val="CC0000">
                  <a:gamma/>
                  <a:tint val="40000"/>
                  <a:invGamma/>
                </a:srgbClr>
              </a:gs>
              <a:gs pos="100000">
                <a:srgbClr val="CC0000"/>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688" name="Text Box 40">
            <a:extLst>
              <a:ext uri="{FF2B5EF4-FFF2-40B4-BE49-F238E27FC236}">
                <a16:creationId xmlns:a16="http://schemas.microsoft.com/office/drawing/2014/main" id="{011B1835-760A-4A12-9050-6AF0EE61CA11}"/>
              </a:ext>
            </a:extLst>
          </p:cNvPr>
          <p:cNvSpPr txBox="1">
            <a:spLocks noChangeArrowheads="1"/>
          </p:cNvSpPr>
          <p:nvPr/>
        </p:nvSpPr>
        <p:spPr bwMode="auto">
          <a:xfrm>
            <a:off x="415925" y="2571750"/>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特長２</a:t>
            </a:r>
            <a:endParaRPr lang="ja-JP" altLang="en-US" sz="2800" b="1">
              <a:solidFill>
                <a:schemeClr val="bg1"/>
              </a:solidFill>
              <a:ea typeface="メイリオ" panose="020B0604030504040204" pitchFamily="50" charset="-128"/>
            </a:endParaRPr>
          </a:p>
        </p:txBody>
      </p:sp>
      <p:sp>
        <p:nvSpPr>
          <p:cNvPr id="27689" name="Text Box 41">
            <a:extLst>
              <a:ext uri="{FF2B5EF4-FFF2-40B4-BE49-F238E27FC236}">
                <a16:creationId xmlns:a16="http://schemas.microsoft.com/office/drawing/2014/main" id="{2FCE0172-83FB-42E0-8A62-A8CFAE3DC168}"/>
              </a:ext>
            </a:extLst>
          </p:cNvPr>
          <p:cNvSpPr txBox="1">
            <a:spLocks noChangeArrowheads="1"/>
          </p:cNvSpPr>
          <p:nvPr/>
        </p:nvSpPr>
        <p:spPr bwMode="auto">
          <a:xfrm>
            <a:off x="1352550" y="2419350"/>
            <a:ext cx="8064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solidFill>
                  <a:srgbClr val="CC0000"/>
                </a:solidFill>
                <a:ea typeface="メイリオ" panose="020B0604030504040204" pitchFamily="50" charset="-128"/>
              </a:rPr>
              <a:t>特長の見出し特長の見出し特長の見出し特長の見出し</a:t>
            </a:r>
          </a:p>
        </p:txBody>
      </p:sp>
      <p:sp>
        <p:nvSpPr>
          <p:cNvPr id="27690" name="Text Box 42">
            <a:extLst>
              <a:ext uri="{FF2B5EF4-FFF2-40B4-BE49-F238E27FC236}">
                <a16:creationId xmlns:a16="http://schemas.microsoft.com/office/drawing/2014/main" id="{70731FBE-DA8E-47E4-8278-7E57C2EAE1B8}"/>
              </a:ext>
            </a:extLst>
          </p:cNvPr>
          <p:cNvSpPr txBox="1">
            <a:spLocks noChangeArrowheads="1"/>
          </p:cNvSpPr>
          <p:nvPr/>
        </p:nvSpPr>
        <p:spPr bwMode="auto">
          <a:xfrm>
            <a:off x="1352550" y="2754313"/>
            <a:ext cx="7993063"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27691" name="AutoShape 43">
            <a:extLst>
              <a:ext uri="{FF2B5EF4-FFF2-40B4-BE49-F238E27FC236}">
                <a16:creationId xmlns:a16="http://schemas.microsoft.com/office/drawing/2014/main" id="{E508C4EB-D68D-46F1-AB88-59ED1A630321}"/>
              </a:ext>
            </a:extLst>
          </p:cNvPr>
          <p:cNvSpPr>
            <a:spLocks noChangeArrowheads="1"/>
          </p:cNvSpPr>
          <p:nvPr/>
        </p:nvSpPr>
        <p:spPr bwMode="auto">
          <a:xfrm>
            <a:off x="415925" y="908050"/>
            <a:ext cx="9001125" cy="1296988"/>
          </a:xfrm>
          <a:prstGeom prst="roundRect">
            <a:avLst>
              <a:gd name="adj" fmla="val 10157"/>
            </a:avLst>
          </a:prstGeom>
          <a:gradFill rotWithShape="1">
            <a:gsLst>
              <a:gs pos="0">
                <a:srgbClr val="FFFF99">
                  <a:gamma/>
                  <a:tint val="0"/>
                  <a:invGamma/>
                </a:srgbClr>
              </a:gs>
              <a:gs pos="100000">
                <a:srgbClr val="FFFF99"/>
              </a:gs>
            </a:gsLst>
            <a:lin ang="5400000" scaled="1"/>
          </a:gradFill>
          <a:ln w="28575">
            <a:round/>
            <a:headEnd/>
            <a:tailEnd/>
          </a:ln>
          <a:effectLst/>
          <a:scene3d>
            <a:camera prst="legacyObliqueTopRight"/>
            <a:lightRig rig="legacyFlat3" dir="b"/>
          </a:scene3d>
          <a:sp3d extrusionH="176200" prstMaterial="legacyMatte">
            <a:bevelT w="13500" h="13500" prst="angle"/>
            <a:bevelB w="13500" h="13500" prst="angle"/>
            <a:extrusionClr>
              <a:srgbClr val="FFFF99"/>
            </a:extrusionClr>
            <a:contourClr>
              <a:srgbClr val="FFFF99"/>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7692" name="AutoShape 44">
            <a:extLst>
              <a:ext uri="{FF2B5EF4-FFF2-40B4-BE49-F238E27FC236}">
                <a16:creationId xmlns:a16="http://schemas.microsoft.com/office/drawing/2014/main" id="{EEBB83AF-81D7-4BC4-B689-034EDB94655C}"/>
              </a:ext>
            </a:extLst>
          </p:cNvPr>
          <p:cNvSpPr>
            <a:spLocks noChangeArrowheads="1"/>
          </p:cNvSpPr>
          <p:nvPr/>
        </p:nvSpPr>
        <p:spPr bwMode="auto">
          <a:xfrm>
            <a:off x="488950" y="979488"/>
            <a:ext cx="792163" cy="1154112"/>
          </a:xfrm>
          <a:prstGeom prst="roundRect">
            <a:avLst>
              <a:gd name="adj" fmla="val 16667"/>
            </a:avLst>
          </a:prstGeom>
          <a:gradFill rotWithShape="1">
            <a:gsLst>
              <a:gs pos="0">
                <a:srgbClr val="CC0000">
                  <a:gamma/>
                  <a:tint val="40000"/>
                  <a:invGamma/>
                </a:srgbClr>
              </a:gs>
              <a:gs pos="100000">
                <a:srgbClr val="CC0000"/>
              </a:gs>
            </a:gsLst>
            <a:lin ang="5400000" scaled="1"/>
          </a:gradFill>
          <a:ln>
            <a:noFill/>
          </a:ln>
          <a:effectLst/>
          <a:extLst>
            <a:ext uri="{91240B29-F687-4F45-9708-019B960494DF}">
              <a14:hiddenLine xmlns:a14="http://schemas.microsoft.com/office/drawing/2010/main" w="28575">
                <a:solidFill>
                  <a:srgbClr val="99CCFF"/>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7693" name="Text Box 45">
            <a:extLst>
              <a:ext uri="{FF2B5EF4-FFF2-40B4-BE49-F238E27FC236}">
                <a16:creationId xmlns:a16="http://schemas.microsoft.com/office/drawing/2014/main" id="{1E3A9481-C55D-4A75-897B-250458DD5F5C}"/>
              </a:ext>
            </a:extLst>
          </p:cNvPr>
          <p:cNvSpPr txBox="1">
            <a:spLocks noChangeArrowheads="1"/>
          </p:cNvSpPr>
          <p:nvPr/>
        </p:nvSpPr>
        <p:spPr bwMode="auto">
          <a:xfrm>
            <a:off x="415925" y="1203325"/>
            <a:ext cx="865188"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特長１</a:t>
            </a:r>
            <a:endParaRPr lang="ja-JP" altLang="en-US" sz="2800" b="1">
              <a:solidFill>
                <a:schemeClr val="bg1"/>
              </a:solidFill>
              <a:ea typeface="メイリオ" panose="020B0604030504040204" pitchFamily="50" charset="-128"/>
            </a:endParaRPr>
          </a:p>
        </p:txBody>
      </p:sp>
      <p:sp>
        <p:nvSpPr>
          <p:cNvPr id="27694" name="Text Box 46">
            <a:extLst>
              <a:ext uri="{FF2B5EF4-FFF2-40B4-BE49-F238E27FC236}">
                <a16:creationId xmlns:a16="http://schemas.microsoft.com/office/drawing/2014/main" id="{0C27D742-5E2C-4977-B827-9661440D71C1}"/>
              </a:ext>
            </a:extLst>
          </p:cNvPr>
          <p:cNvSpPr txBox="1">
            <a:spLocks noChangeArrowheads="1"/>
          </p:cNvSpPr>
          <p:nvPr/>
        </p:nvSpPr>
        <p:spPr bwMode="auto">
          <a:xfrm>
            <a:off x="1352550" y="1050925"/>
            <a:ext cx="8064500" cy="3667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solidFill>
                  <a:srgbClr val="CC0000"/>
                </a:solidFill>
                <a:ea typeface="メイリオ" panose="020B0604030504040204" pitchFamily="50" charset="-128"/>
              </a:rPr>
              <a:t>特長の見出し特長の見出し特長の見出し特長の見出し</a:t>
            </a:r>
          </a:p>
        </p:txBody>
      </p:sp>
      <p:sp>
        <p:nvSpPr>
          <p:cNvPr id="27695" name="Text Box 47">
            <a:extLst>
              <a:ext uri="{FF2B5EF4-FFF2-40B4-BE49-F238E27FC236}">
                <a16:creationId xmlns:a16="http://schemas.microsoft.com/office/drawing/2014/main" id="{666EE9E6-3DC9-49EF-AEEB-28E76C8F1C57}"/>
              </a:ext>
            </a:extLst>
          </p:cNvPr>
          <p:cNvSpPr txBox="1">
            <a:spLocks noChangeArrowheads="1"/>
          </p:cNvSpPr>
          <p:nvPr/>
        </p:nvSpPr>
        <p:spPr bwMode="auto">
          <a:xfrm>
            <a:off x="1352550" y="1385888"/>
            <a:ext cx="7993063" cy="5302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69" name="Rectangle 13">
            <a:extLst>
              <a:ext uri="{FF2B5EF4-FFF2-40B4-BE49-F238E27FC236}">
                <a16:creationId xmlns:a16="http://schemas.microsoft.com/office/drawing/2014/main" id="{C2E966D0-6E24-4C0C-BC16-D499FFBFC9E9}"/>
              </a:ext>
            </a:extLst>
          </p:cNvPr>
          <p:cNvSpPr>
            <a:spLocks noChangeArrowheads="1"/>
          </p:cNvSpPr>
          <p:nvPr/>
        </p:nvSpPr>
        <p:spPr bwMode="auto">
          <a:xfrm>
            <a:off x="415925" y="836613"/>
            <a:ext cx="865188" cy="865187"/>
          </a:xfrm>
          <a:prstGeom prst="rect">
            <a:avLst/>
          </a:prstGeom>
          <a:solidFill>
            <a:srgbClr val="FF9900"/>
          </a:solidFill>
          <a:ln>
            <a:noFill/>
          </a:ln>
          <a:effectLst/>
          <a:scene3d>
            <a:camera prst="legacyObliqueBottomRight"/>
            <a:lightRig rig="legacyFlat3" dir="b"/>
          </a:scene3d>
          <a:sp3d extrusionH="430200" prstMaterial="legacyMatte">
            <a:bevelT w="13500" h="13500" prst="angle"/>
            <a:bevelB w="13500" h="13500" prst="angle"/>
            <a:extrusionClr>
              <a:srgbClr val="FF9900"/>
            </a:extrusionClr>
            <a:contourClr>
              <a:srgbClr val="FF9900"/>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19475" name="Freeform 19">
            <a:extLst>
              <a:ext uri="{FF2B5EF4-FFF2-40B4-BE49-F238E27FC236}">
                <a16:creationId xmlns:a16="http://schemas.microsoft.com/office/drawing/2014/main" id="{DBF7190E-1E6E-4429-AAC1-EAB76F953D4D}"/>
              </a:ext>
            </a:extLst>
          </p:cNvPr>
          <p:cNvSpPr>
            <a:spLocks/>
          </p:cNvSpPr>
          <p:nvPr/>
        </p:nvSpPr>
        <p:spPr bwMode="auto">
          <a:xfrm>
            <a:off x="415925" y="836613"/>
            <a:ext cx="4465638" cy="2663825"/>
          </a:xfrm>
          <a:custGeom>
            <a:avLst/>
            <a:gdLst>
              <a:gd name="T0" fmla="*/ 0 w 2813"/>
              <a:gd name="T1" fmla="*/ 590 h 1678"/>
              <a:gd name="T2" fmla="*/ 590 w 2813"/>
              <a:gd name="T3" fmla="*/ 590 h 1678"/>
              <a:gd name="T4" fmla="*/ 590 w 2813"/>
              <a:gd name="T5" fmla="*/ 0 h 1678"/>
              <a:gd name="T6" fmla="*/ 2813 w 2813"/>
              <a:gd name="T7" fmla="*/ 0 h 1678"/>
              <a:gd name="T8" fmla="*/ 2813 w 2813"/>
              <a:gd name="T9" fmla="*/ 1678 h 1678"/>
              <a:gd name="T10" fmla="*/ 0 w 2813"/>
              <a:gd name="T11" fmla="*/ 1678 h 1678"/>
              <a:gd name="T12" fmla="*/ 0 w 2813"/>
              <a:gd name="T13" fmla="*/ 590 h 1678"/>
            </a:gdLst>
            <a:ahLst/>
            <a:cxnLst>
              <a:cxn ang="0">
                <a:pos x="T0" y="T1"/>
              </a:cxn>
              <a:cxn ang="0">
                <a:pos x="T2" y="T3"/>
              </a:cxn>
              <a:cxn ang="0">
                <a:pos x="T4" y="T5"/>
              </a:cxn>
              <a:cxn ang="0">
                <a:pos x="T6" y="T7"/>
              </a:cxn>
              <a:cxn ang="0">
                <a:pos x="T8" y="T9"/>
              </a:cxn>
              <a:cxn ang="0">
                <a:pos x="T10" y="T11"/>
              </a:cxn>
              <a:cxn ang="0">
                <a:pos x="T12" y="T13"/>
              </a:cxn>
            </a:cxnLst>
            <a:rect l="0" t="0" r="r" b="b"/>
            <a:pathLst>
              <a:path w="2813" h="1678">
                <a:moveTo>
                  <a:pt x="0" y="590"/>
                </a:moveTo>
                <a:lnTo>
                  <a:pt x="590" y="590"/>
                </a:lnTo>
                <a:lnTo>
                  <a:pt x="590" y="0"/>
                </a:lnTo>
                <a:lnTo>
                  <a:pt x="2813" y="0"/>
                </a:lnTo>
                <a:lnTo>
                  <a:pt x="2813" y="1678"/>
                </a:lnTo>
                <a:lnTo>
                  <a:pt x="0" y="1678"/>
                </a:lnTo>
                <a:lnTo>
                  <a:pt x="0" y="590"/>
                </a:lnTo>
                <a:close/>
              </a:path>
            </a:pathLst>
          </a:custGeom>
          <a:solidFill>
            <a:schemeClr val="bg1"/>
          </a:solidFill>
          <a:ln w="25400">
            <a:solidFill>
              <a:srgbClr val="FF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58" name="Rectangle 2">
            <a:extLst>
              <a:ext uri="{FF2B5EF4-FFF2-40B4-BE49-F238E27FC236}">
                <a16:creationId xmlns:a16="http://schemas.microsoft.com/office/drawing/2014/main" id="{FADD496C-3AF6-4E39-9D83-77A1C76596F6}"/>
              </a:ext>
            </a:extLst>
          </p:cNvPr>
          <p:cNvSpPr>
            <a:spLocks noGrp="1" noChangeArrowheads="1"/>
          </p:cNvSpPr>
          <p:nvPr>
            <p:ph type="title"/>
          </p:nvPr>
        </p:nvSpPr>
        <p:spPr>
          <a:noFill/>
          <a:ln/>
        </p:spPr>
        <p:txBody>
          <a:bodyPr/>
          <a:lstStyle/>
          <a:p>
            <a:r>
              <a:rPr lang="ja-JP" altLang="en-US"/>
              <a:t>写真や図も配置</a:t>
            </a:r>
          </a:p>
        </p:txBody>
      </p:sp>
      <p:sp>
        <p:nvSpPr>
          <p:cNvPr id="19476" name="Freeform 20">
            <a:extLst>
              <a:ext uri="{FF2B5EF4-FFF2-40B4-BE49-F238E27FC236}">
                <a16:creationId xmlns:a16="http://schemas.microsoft.com/office/drawing/2014/main" id="{09BE3588-7856-42A1-AE00-383C8E82E16B}"/>
              </a:ext>
            </a:extLst>
          </p:cNvPr>
          <p:cNvSpPr>
            <a:spLocks/>
          </p:cNvSpPr>
          <p:nvPr/>
        </p:nvSpPr>
        <p:spPr bwMode="auto">
          <a:xfrm>
            <a:off x="488950" y="908050"/>
            <a:ext cx="4319588" cy="2520950"/>
          </a:xfrm>
          <a:custGeom>
            <a:avLst/>
            <a:gdLst>
              <a:gd name="T0" fmla="*/ 0 w 2721"/>
              <a:gd name="T1" fmla="*/ 590 h 1588"/>
              <a:gd name="T2" fmla="*/ 589 w 2721"/>
              <a:gd name="T3" fmla="*/ 590 h 1588"/>
              <a:gd name="T4" fmla="*/ 589 w 2721"/>
              <a:gd name="T5" fmla="*/ 0 h 1588"/>
              <a:gd name="T6" fmla="*/ 2721 w 2721"/>
              <a:gd name="T7" fmla="*/ 0 h 1588"/>
              <a:gd name="T8" fmla="*/ 2721 w 2721"/>
              <a:gd name="T9" fmla="*/ 1588 h 1588"/>
              <a:gd name="T10" fmla="*/ 0 w 2721"/>
              <a:gd name="T11" fmla="*/ 1588 h 1588"/>
              <a:gd name="T12" fmla="*/ 0 w 2721"/>
              <a:gd name="T13" fmla="*/ 590 h 1588"/>
            </a:gdLst>
            <a:ahLst/>
            <a:cxnLst>
              <a:cxn ang="0">
                <a:pos x="T0" y="T1"/>
              </a:cxn>
              <a:cxn ang="0">
                <a:pos x="T2" y="T3"/>
              </a:cxn>
              <a:cxn ang="0">
                <a:pos x="T4" y="T5"/>
              </a:cxn>
              <a:cxn ang="0">
                <a:pos x="T6" y="T7"/>
              </a:cxn>
              <a:cxn ang="0">
                <a:pos x="T8" y="T9"/>
              </a:cxn>
              <a:cxn ang="0">
                <a:pos x="T10" y="T11"/>
              </a:cxn>
              <a:cxn ang="0">
                <a:pos x="T12" y="T13"/>
              </a:cxn>
            </a:cxnLst>
            <a:rect l="0" t="0" r="r" b="b"/>
            <a:pathLst>
              <a:path w="2721" h="1588">
                <a:moveTo>
                  <a:pt x="0" y="590"/>
                </a:moveTo>
                <a:lnTo>
                  <a:pt x="589" y="590"/>
                </a:lnTo>
                <a:lnTo>
                  <a:pt x="589" y="0"/>
                </a:lnTo>
                <a:lnTo>
                  <a:pt x="2721" y="0"/>
                </a:lnTo>
                <a:lnTo>
                  <a:pt x="2721" y="1588"/>
                </a:lnTo>
                <a:lnTo>
                  <a:pt x="0" y="1588"/>
                </a:lnTo>
                <a:lnTo>
                  <a:pt x="0" y="590"/>
                </a:lnTo>
                <a:close/>
              </a:path>
            </a:pathLst>
          </a:custGeom>
          <a:solidFill>
            <a:srgbClr val="FFFF99"/>
          </a:solidFill>
          <a:ln w="3175">
            <a:solidFill>
              <a:srgbClr val="FF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77" name="Text Box 21">
            <a:extLst>
              <a:ext uri="{FF2B5EF4-FFF2-40B4-BE49-F238E27FC236}">
                <a16:creationId xmlns:a16="http://schemas.microsoft.com/office/drawing/2014/main" id="{1DBDBE13-41D4-44E2-985D-9913DED7F030}"/>
              </a:ext>
            </a:extLst>
          </p:cNvPr>
          <p:cNvSpPr txBox="1">
            <a:spLocks noChangeArrowheads="1"/>
          </p:cNvSpPr>
          <p:nvPr/>
        </p:nvSpPr>
        <p:spPr bwMode="auto">
          <a:xfrm>
            <a:off x="415925" y="908050"/>
            <a:ext cx="865188"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a:t>
            </a:r>
          </a:p>
          <a:p>
            <a:pPr algn="ctr"/>
            <a:r>
              <a:rPr lang="ja-JP" altLang="en-US" sz="2800" b="1">
                <a:solidFill>
                  <a:schemeClr val="bg1"/>
                </a:solidFill>
                <a:ea typeface="メイリオ" panose="020B0604030504040204" pitchFamily="50" charset="-128"/>
              </a:rPr>
              <a:t>①</a:t>
            </a:r>
          </a:p>
        </p:txBody>
      </p:sp>
      <p:sp>
        <p:nvSpPr>
          <p:cNvPr id="19478" name="Text Box 22">
            <a:extLst>
              <a:ext uri="{FF2B5EF4-FFF2-40B4-BE49-F238E27FC236}">
                <a16:creationId xmlns:a16="http://schemas.microsoft.com/office/drawing/2014/main" id="{B234B469-318E-495E-81E2-9F10A7DFE038}"/>
              </a:ext>
            </a:extLst>
          </p:cNvPr>
          <p:cNvSpPr txBox="1">
            <a:spLocks noChangeArrowheads="1"/>
          </p:cNvSpPr>
          <p:nvPr/>
        </p:nvSpPr>
        <p:spPr bwMode="auto">
          <a:xfrm>
            <a:off x="1497013" y="1052513"/>
            <a:ext cx="3168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19479" name="Rectangle 23" descr="右上がり対角線">
            <a:extLst>
              <a:ext uri="{FF2B5EF4-FFF2-40B4-BE49-F238E27FC236}">
                <a16:creationId xmlns:a16="http://schemas.microsoft.com/office/drawing/2014/main" id="{E5F20438-498A-4DD6-80DC-4D5BBEB67189}"/>
              </a:ext>
            </a:extLst>
          </p:cNvPr>
          <p:cNvSpPr>
            <a:spLocks noChangeArrowheads="1"/>
          </p:cNvSpPr>
          <p:nvPr/>
        </p:nvSpPr>
        <p:spPr bwMode="auto">
          <a:xfrm>
            <a:off x="560388" y="1916113"/>
            <a:ext cx="1871662" cy="1441450"/>
          </a:xfrm>
          <a:prstGeom prst="rect">
            <a:avLst/>
          </a:prstGeom>
          <a:pattFill prst="ltUpDiag">
            <a:fgClr>
              <a:srgbClr val="FFCC00"/>
            </a:fgClr>
            <a:bgClr>
              <a:schemeClr val="bg1"/>
            </a:bgClr>
          </a:pattFill>
          <a:ln w="9525">
            <a:solidFill>
              <a:srgbClr val="FF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t>写真または図</a:t>
            </a:r>
          </a:p>
        </p:txBody>
      </p:sp>
      <p:sp>
        <p:nvSpPr>
          <p:cNvPr id="19480" name="Text Box 24">
            <a:extLst>
              <a:ext uri="{FF2B5EF4-FFF2-40B4-BE49-F238E27FC236}">
                <a16:creationId xmlns:a16="http://schemas.microsoft.com/office/drawing/2014/main" id="{F02ED1B9-1CF7-4F0F-94DB-87ADDB9EFED4}"/>
              </a:ext>
            </a:extLst>
          </p:cNvPr>
          <p:cNvSpPr txBox="1">
            <a:spLocks noChangeArrowheads="1"/>
          </p:cNvSpPr>
          <p:nvPr/>
        </p:nvSpPr>
        <p:spPr bwMode="auto">
          <a:xfrm>
            <a:off x="2505075" y="1844675"/>
            <a:ext cx="2232025" cy="140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19481" name="Rectangle 25">
            <a:extLst>
              <a:ext uri="{FF2B5EF4-FFF2-40B4-BE49-F238E27FC236}">
                <a16:creationId xmlns:a16="http://schemas.microsoft.com/office/drawing/2014/main" id="{4CA5A096-B1D0-486B-82DE-5C216A78A449}"/>
              </a:ext>
            </a:extLst>
          </p:cNvPr>
          <p:cNvSpPr>
            <a:spLocks noChangeArrowheads="1"/>
          </p:cNvSpPr>
          <p:nvPr/>
        </p:nvSpPr>
        <p:spPr bwMode="auto">
          <a:xfrm>
            <a:off x="415925" y="3644900"/>
            <a:ext cx="865188" cy="865188"/>
          </a:xfrm>
          <a:prstGeom prst="rect">
            <a:avLst/>
          </a:prstGeom>
          <a:solidFill>
            <a:srgbClr val="3366FF"/>
          </a:solidFill>
          <a:ln>
            <a:noFill/>
          </a:ln>
          <a:effectLst/>
          <a:scene3d>
            <a:camera prst="legacyObliqueBottomRight"/>
            <a:lightRig rig="legacyFlat3" dir="b"/>
          </a:scene3d>
          <a:sp3d extrusionH="430200" prstMaterial="legacyMatte">
            <a:bevelT w="13500" h="13500" prst="angle"/>
            <a:bevelB w="13500" h="13500" prst="angle"/>
            <a:extrusionClr>
              <a:srgbClr val="3366FF"/>
            </a:extrusionClr>
            <a:contourClr>
              <a:srgbClr val="3366FF"/>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19482" name="Freeform 26">
            <a:extLst>
              <a:ext uri="{FF2B5EF4-FFF2-40B4-BE49-F238E27FC236}">
                <a16:creationId xmlns:a16="http://schemas.microsoft.com/office/drawing/2014/main" id="{F25ADB93-DEFE-4CCC-890B-10E4C5914467}"/>
              </a:ext>
            </a:extLst>
          </p:cNvPr>
          <p:cNvSpPr>
            <a:spLocks/>
          </p:cNvSpPr>
          <p:nvPr/>
        </p:nvSpPr>
        <p:spPr bwMode="auto">
          <a:xfrm>
            <a:off x="415925" y="3644900"/>
            <a:ext cx="4465638" cy="2663825"/>
          </a:xfrm>
          <a:custGeom>
            <a:avLst/>
            <a:gdLst>
              <a:gd name="T0" fmla="*/ 0 w 2813"/>
              <a:gd name="T1" fmla="*/ 590 h 1678"/>
              <a:gd name="T2" fmla="*/ 590 w 2813"/>
              <a:gd name="T3" fmla="*/ 590 h 1678"/>
              <a:gd name="T4" fmla="*/ 590 w 2813"/>
              <a:gd name="T5" fmla="*/ 0 h 1678"/>
              <a:gd name="T6" fmla="*/ 2813 w 2813"/>
              <a:gd name="T7" fmla="*/ 0 h 1678"/>
              <a:gd name="T8" fmla="*/ 2813 w 2813"/>
              <a:gd name="T9" fmla="*/ 1678 h 1678"/>
              <a:gd name="T10" fmla="*/ 0 w 2813"/>
              <a:gd name="T11" fmla="*/ 1678 h 1678"/>
              <a:gd name="T12" fmla="*/ 0 w 2813"/>
              <a:gd name="T13" fmla="*/ 590 h 1678"/>
            </a:gdLst>
            <a:ahLst/>
            <a:cxnLst>
              <a:cxn ang="0">
                <a:pos x="T0" y="T1"/>
              </a:cxn>
              <a:cxn ang="0">
                <a:pos x="T2" y="T3"/>
              </a:cxn>
              <a:cxn ang="0">
                <a:pos x="T4" y="T5"/>
              </a:cxn>
              <a:cxn ang="0">
                <a:pos x="T6" y="T7"/>
              </a:cxn>
              <a:cxn ang="0">
                <a:pos x="T8" y="T9"/>
              </a:cxn>
              <a:cxn ang="0">
                <a:pos x="T10" y="T11"/>
              </a:cxn>
              <a:cxn ang="0">
                <a:pos x="T12" y="T13"/>
              </a:cxn>
            </a:cxnLst>
            <a:rect l="0" t="0" r="r" b="b"/>
            <a:pathLst>
              <a:path w="2813" h="1678">
                <a:moveTo>
                  <a:pt x="0" y="590"/>
                </a:moveTo>
                <a:lnTo>
                  <a:pt x="590" y="590"/>
                </a:lnTo>
                <a:lnTo>
                  <a:pt x="590" y="0"/>
                </a:lnTo>
                <a:lnTo>
                  <a:pt x="2813" y="0"/>
                </a:lnTo>
                <a:lnTo>
                  <a:pt x="2813" y="1678"/>
                </a:lnTo>
                <a:lnTo>
                  <a:pt x="0" y="1678"/>
                </a:lnTo>
                <a:lnTo>
                  <a:pt x="0" y="590"/>
                </a:lnTo>
                <a:close/>
              </a:path>
            </a:pathLst>
          </a:custGeom>
          <a:solidFill>
            <a:schemeClr val="bg1"/>
          </a:solidFill>
          <a:ln w="25400">
            <a:solidFill>
              <a:srgbClr val="33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83" name="Freeform 27">
            <a:extLst>
              <a:ext uri="{FF2B5EF4-FFF2-40B4-BE49-F238E27FC236}">
                <a16:creationId xmlns:a16="http://schemas.microsoft.com/office/drawing/2014/main" id="{06A2BA0A-4C09-4494-B833-33280056C743}"/>
              </a:ext>
            </a:extLst>
          </p:cNvPr>
          <p:cNvSpPr>
            <a:spLocks/>
          </p:cNvSpPr>
          <p:nvPr/>
        </p:nvSpPr>
        <p:spPr bwMode="auto">
          <a:xfrm>
            <a:off x="488950" y="3716338"/>
            <a:ext cx="4319588" cy="2520950"/>
          </a:xfrm>
          <a:custGeom>
            <a:avLst/>
            <a:gdLst>
              <a:gd name="T0" fmla="*/ 0 w 2721"/>
              <a:gd name="T1" fmla="*/ 590 h 1588"/>
              <a:gd name="T2" fmla="*/ 589 w 2721"/>
              <a:gd name="T3" fmla="*/ 590 h 1588"/>
              <a:gd name="T4" fmla="*/ 589 w 2721"/>
              <a:gd name="T5" fmla="*/ 0 h 1588"/>
              <a:gd name="T6" fmla="*/ 2721 w 2721"/>
              <a:gd name="T7" fmla="*/ 0 h 1588"/>
              <a:gd name="T8" fmla="*/ 2721 w 2721"/>
              <a:gd name="T9" fmla="*/ 1588 h 1588"/>
              <a:gd name="T10" fmla="*/ 0 w 2721"/>
              <a:gd name="T11" fmla="*/ 1588 h 1588"/>
              <a:gd name="T12" fmla="*/ 0 w 2721"/>
              <a:gd name="T13" fmla="*/ 590 h 1588"/>
            </a:gdLst>
            <a:ahLst/>
            <a:cxnLst>
              <a:cxn ang="0">
                <a:pos x="T0" y="T1"/>
              </a:cxn>
              <a:cxn ang="0">
                <a:pos x="T2" y="T3"/>
              </a:cxn>
              <a:cxn ang="0">
                <a:pos x="T4" y="T5"/>
              </a:cxn>
              <a:cxn ang="0">
                <a:pos x="T6" y="T7"/>
              </a:cxn>
              <a:cxn ang="0">
                <a:pos x="T8" y="T9"/>
              </a:cxn>
              <a:cxn ang="0">
                <a:pos x="T10" y="T11"/>
              </a:cxn>
              <a:cxn ang="0">
                <a:pos x="T12" y="T13"/>
              </a:cxn>
            </a:cxnLst>
            <a:rect l="0" t="0" r="r" b="b"/>
            <a:pathLst>
              <a:path w="2721" h="1588">
                <a:moveTo>
                  <a:pt x="0" y="590"/>
                </a:moveTo>
                <a:lnTo>
                  <a:pt x="589" y="590"/>
                </a:lnTo>
                <a:lnTo>
                  <a:pt x="589" y="0"/>
                </a:lnTo>
                <a:lnTo>
                  <a:pt x="2721" y="0"/>
                </a:lnTo>
                <a:lnTo>
                  <a:pt x="2721" y="1588"/>
                </a:lnTo>
                <a:lnTo>
                  <a:pt x="0" y="1588"/>
                </a:lnTo>
                <a:lnTo>
                  <a:pt x="0" y="590"/>
                </a:lnTo>
                <a:close/>
              </a:path>
            </a:pathLst>
          </a:custGeom>
          <a:solidFill>
            <a:srgbClr val="CCFFFF"/>
          </a:solidFill>
          <a:ln w="3175">
            <a:solidFill>
              <a:srgbClr val="33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85" name="Text Box 29">
            <a:extLst>
              <a:ext uri="{FF2B5EF4-FFF2-40B4-BE49-F238E27FC236}">
                <a16:creationId xmlns:a16="http://schemas.microsoft.com/office/drawing/2014/main" id="{4C7712B9-E46D-441F-A671-5392E6AA0F42}"/>
              </a:ext>
            </a:extLst>
          </p:cNvPr>
          <p:cNvSpPr txBox="1">
            <a:spLocks noChangeArrowheads="1"/>
          </p:cNvSpPr>
          <p:nvPr/>
        </p:nvSpPr>
        <p:spPr bwMode="auto">
          <a:xfrm>
            <a:off x="1497013" y="3860800"/>
            <a:ext cx="3168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19486" name="Rectangle 30" descr="右上がり対角線">
            <a:extLst>
              <a:ext uri="{FF2B5EF4-FFF2-40B4-BE49-F238E27FC236}">
                <a16:creationId xmlns:a16="http://schemas.microsoft.com/office/drawing/2014/main" id="{2C4B71CD-C247-44F4-A16E-C55134898530}"/>
              </a:ext>
            </a:extLst>
          </p:cNvPr>
          <p:cNvSpPr>
            <a:spLocks noChangeArrowheads="1"/>
          </p:cNvSpPr>
          <p:nvPr/>
        </p:nvSpPr>
        <p:spPr bwMode="auto">
          <a:xfrm>
            <a:off x="560388" y="4724400"/>
            <a:ext cx="1871662" cy="1441450"/>
          </a:xfrm>
          <a:prstGeom prst="rect">
            <a:avLst/>
          </a:prstGeom>
          <a:pattFill prst="ltUpDiag">
            <a:fgClr>
              <a:schemeClr val="accent1"/>
            </a:fgClr>
            <a:bgClr>
              <a:schemeClr val="bg1"/>
            </a:bgClr>
          </a:pattFill>
          <a:ln w="9525">
            <a:solidFill>
              <a:srgbClr val="33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t>写真または図</a:t>
            </a:r>
          </a:p>
        </p:txBody>
      </p:sp>
      <p:sp>
        <p:nvSpPr>
          <p:cNvPr id="19487" name="Text Box 31">
            <a:extLst>
              <a:ext uri="{FF2B5EF4-FFF2-40B4-BE49-F238E27FC236}">
                <a16:creationId xmlns:a16="http://schemas.microsoft.com/office/drawing/2014/main" id="{E68A650A-F853-46D9-898F-A2314867E171}"/>
              </a:ext>
            </a:extLst>
          </p:cNvPr>
          <p:cNvSpPr txBox="1">
            <a:spLocks noChangeArrowheads="1"/>
          </p:cNvSpPr>
          <p:nvPr/>
        </p:nvSpPr>
        <p:spPr bwMode="auto">
          <a:xfrm>
            <a:off x="2505075" y="4652963"/>
            <a:ext cx="2232025" cy="140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19488" name="Rectangle 32">
            <a:extLst>
              <a:ext uri="{FF2B5EF4-FFF2-40B4-BE49-F238E27FC236}">
                <a16:creationId xmlns:a16="http://schemas.microsoft.com/office/drawing/2014/main" id="{1A2E7CDD-2947-445C-8CDF-98D694D5298F}"/>
              </a:ext>
            </a:extLst>
          </p:cNvPr>
          <p:cNvSpPr>
            <a:spLocks noChangeArrowheads="1"/>
          </p:cNvSpPr>
          <p:nvPr/>
        </p:nvSpPr>
        <p:spPr bwMode="auto">
          <a:xfrm>
            <a:off x="5024438" y="836613"/>
            <a:ext cx="865187" cy="865187"/>
          </a:xfrm>
          <a:prstGeom prst="rect">
            <a:avLst/>
          </a:prstGeom>
          <a:solidFill>
            <a:srgbClr val="339966"/>
          </a:solidFill>
          <a:ln>
            <a:noFill/>
          </a:ln>
          <a:effectLst/>
          <a:scene3d>
            <a:camera prst="legacyObliqueBottomRight"/>
            <a:lightRig rig="legacyFlat3" dir="b"/>
          </a:scene3d>
          <a:sp3d extrusionH="430200" prstMaterial="legacyMatte">
            <a:bevelT w="13500" h="13500" prst="angle"/>
            <a:bevelB w="13500" h="13500" prst="angle"/>
            <a:extrusionClr>
              <a:srgbClr val="339966"/>
            </a:extrusionClr>
            <a:contourClr>
              <a:srgbClr val="339966"/>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19489" name="Freeform 33">
            <a:extLst>
              <a:ext uri="{FF2B5EF4-FFF2-40B4-BE49-F238E27FC236}">
                <a16:creationId xmlns:a16="http://schemas.microsoft.com/office/drawing/2014/main" id="{23254837-B575-4235-BCFA-6F8CA4ADA32B}"/>
              </a:ext>
            </a:extLst>
          </p:cNvPr>
          <p:cNvSpPr>
            <a:spLocks/>
          </p:cNvSpPr>
          <p:nvPr/>
        </p:nvSpPr>
        <p:spPr bwMode="auto">
          <a:xfrm>
            <a:off x="5024438" y="836613"/>
            <a:ext cx="4465637" cy="2663825"/>
          </a:xfrm>
          <a:custGeom>
            <a:avLst/>
            <a:gdLst>
              <a:gd name="T0" fmla="*/ 0 w 2813"/>
              <a:gd name="T1" fmla="*/ 590 h 1678"/>
              <a:gd name="T2" fmla="*/ 590 w 2813"/>
              <a:gd name="T3" fmla="*/ 590 h 1678"/>
              <a:gd name="T4" fmla="*/ 590 w 2813"/>
              <a:gd name="T5" fmla="*/ 0 h 1678"/>
              <a:gd name="T6" fmla="*/ 2813 w 2813"/>
              <a:gd name="T7" fmla="*/ 0 h 1678"/>
              <a:gd name="T8" fmla="*/ 2813 w 2813"/>
              <a:gd name="T9" fmla="*/ 1678 h 1678"/>
              <a:gd name="T10" fmla="*/ 0 w 2813"/>
              <a:gd name="T11" fmla="*/ 1678 h 1678"/>
              <a:gd name="T12" fmla="*/ 0 w 2813"/>
              <a:gd name="T13" fmla="*/ 590 h 1678"/>
            </a:gdLst>
            <a:ahLst/>
            <a:cxnLst>
              <a:cxn ang="0">
                <a:pos x="T0" y="T1"/>
              </a:cxn>
              <a:cxn ang="0">
                <a:pos x="T2" y="T3"/>
              </a:cxn>
              <a:cxn ang="0">
                <a:pos x="T4" y="T5"/>
              </a:cxn>
              <a:cxn ang="0">
                <a:pos x="T6" y="T7"/>
              </a:cxn>
              <a:cxn ang="0">
                <a:pos x="T8" y="T9"/>
              </a:cxn>
              <a:cxn ang="0">
                <a:pos x="T10" y="T11"/>
              </a:cxn>
              <a:cxn ang="0">
                <a:pos x="T12" y="T13"/>
              </a:cxn>
            </a:cxnLst>
            <a:rect l="0" t="0" r="r" b="b"/>
            <a:pathLst>
              <a:path w="2813" h="1678">
                <a:moveTo>
                  <a:pt x="0" y="590"/>
                </a:moveTo>
                <a:lnTo>
                  <a:pt x="590" y="590"/>
                </a:lnTo>
                <a:lnTo>
                  <a:pt x="590" y="0"/>
                </a:lnTo>
                <a:lnTo>
                  <a:pt x="2813" y="0"/>
                </a:lnTo>
                <a:lnTo>
                  <a:pt x="2813" y="1678"/>
                </a:lnTo>
                <a:lnTo>
                  <a:pt x="0" y="1678"/>
                </a:lnTo>
                <a:lnTo>
                  <a:pt x="0" y="590"/>
                </a:lnTo>
                <a:close/>
              </a:path>
            </a:pathLst>
          </a:custGeom>
          <a:solidFill>
            <a:schemeClr val="bg1"/>
          </a:solidFill>
          <a:ln w="25400">
            <a:solidFill>
              <a:srgbClr val="3399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90" name="Freeform 34">
            <a:extLst>
              <a:ext uri="{FF2B5EF4-FFF2-40B4-BE49-F238E27FC236}">
                <a16:creationId xmlns:a16="http://schemas.microsoft.com/office/drawing/2014/main" id="{9F3279E3-86A0-4334-81D5-6FC1BA1ADC59}"/>
              </a:ext>
            </a:extLst>
          </p:cNvPr>
          <p:cNvSpPr>
            <a:spLocks/>
          </p:cNvSpPr>
          <p:nvPr/>
        </p:nvSpPr>
        <p:spPr bwMode="auto">
          <a:xfrm>
            <a:off x="5097463" y="908050"/>
            <a:ext cx="4319587" cy="2520950"/>
          </a:xfrm>
          <a:custGeom>
            <a:avLst/>
            <a:gdLst>
              <a:gd name="T0" fmla="*/ 0 w 2721"/>
              <a:gd name="T1" fmla="*/ 590 h 1588"/>
              <a:gd name="T2" fmla="*/ 589 w 2721"/>
              <a:gd name="T3" fmla="*/ 590 h 1588"/>
              <a:gd name="T4" fmla="*/ 589 w 2721"/>
              <a:gd name="T5" fmla="*/ 0 h 1588"/>
              <a:gd name="T6" fmla="*/ 2721 w 2721"/>
              <a:gd name="T7" fmla="*/ 0 h 1588"/>
              <a:gd name="T8" fmla="*/ 2721 w 2721"/>
              <a:gd name="T9" fmla="*/ 1588 h 1588"/>
              <a:gd name="T10" fmla="*/ 0 w 2721"/>
              <a:gd name="T11" fmla="*/ 1588 h 1588"/>
              <a:gd name="T12" fmla="*/ 0 w 2721"/>
              <a:gd name="T13" fmla="*/ 590 h 1588"/>
            </a:gdLst>
            <a:ahLst/>
            <a:cxnLst>
              <a:cxn ang="0">
                <a:pos x="T0" y="T1"/>
              </a:cxn>
              <a:cxn ang="0">
                <a:pos x="T2" y="T3"/>
              </a:cxn>
              <a:cxn ang="0">
                <a:pos x="T4" y="T5"/>
              </a:cxn>
              <a:cxn ang="0">
                <a:pos x="T6" y="T7"/>
              </a:cxn>
              <a:cxn ang="0">
                <a:pos x="T8" y="T9"/>
              </a:cxn>
              <a:cxn ang="0">
                <a:pos x="T10" y="T11"/>
              </a:cxn>
              <a:cxn ang="0">
                <a:pos x="T12" y="T13"/>
              </a:cxn>
            </a:cxnLst>
            <a:rect l="0" t="0" r="r" b="b"/>
            <a:pathLst>
              <a:path w="2721" h="1588">
                <a:moveTo>
                  <a:pt x="0" y="590"/>
                </a:moveTo>
                <a:lnTo>
                  <a:pt x="589" y="590"/>
                </a:lnTo>
                <a:lnTo>
                  <a:pt x="589" y="0"/>
                </a:lnTo>
                <a:lnTo>
                  <a:pt x="2721" y="0"/>
                </a:lnTo>
                <a:lnTo>
                  <a:pt x="2721" y="1588"/>
                </a:lnTo>
                <a:lnTo>
                  <a:pt x="0" y="1588"/>
                </a:lnTo>
                <a:lnTo>
                  <a:pt x="0" y="590"/>
                </a:lnTo>
                <a:close/>
              </a:path>
            </a:pathLst>
          </a:custGeom>
          <a:solidFill>
            <a:srgbClr val="CCFFCC"/>
          </a:solidFill>
          <a:ln w="3175">
            <a:solidFill>
              <a:srgbClr val="339966"/>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92" name="Text Box 36">
            <a:extLst>
              <a:ext uri="{FF2B5EF4-FFF2-40B4-BE49-F238E27FC236}">
                <a16:creationId xmlns:a16="http://schemas.microsoft.com/office/drawing/2014/main" id="{0CE212A3-D670-466B-9C06-3B1FFF5C0791}"/>
              </a:ext>
            </a:extLst>
          </p:cNvPr>
          <p:cNvSpPr txBox="1">
            <a:spLocks noChangeArrowheads="1"/>
          </p:cNvSpPr>
          <p:nvPr/>
        </p:nvSpPr>
        <p:spPr bwMode="auto">
          <a:xfrm>
            <a:off x="6105525" y="1052513"/>
            <a:ext cx="3168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19493" name="Rectangle 37" descr="右上がり対角線">
            <a:extLst>
              <a:ext uri="{FF2B5EF4-FFF2-40B4-BE49-F238E27FC236}">
                <a16:creationId xmlns:a16="http://schemas.microsoft.com/office/drawing/2014/main" id="{DD5A12F5-FADB-415E-B04A-5E3FC07C6E85}"/>
              </a:ext>
            </a:extLst>
          </p:cNvPr>
          <p:cNvSpPr>
            <a:spLocks noChangeArrowheads="1"/>
          </p:cNvSpPr>
          <p:nvPr/>
        </p:nvSpPr>
        <p:spPr bwMode="auto">
          <a:xfrm>
            <a:off x="5168900" y="1916113"/>
            <a:ext cx="1871663" cy="1441450"/>
          </a:xfrm>
          <a:prstGeom prst="rect">
            <a:avLst/>
          </a:prstGeom>
          <a:pattFill prst="ltUpDiag">
            <a:fgClr>
              <a:srgbClr val="CCFF66"/>
            </a:fgClr>
            <a:bgClr>
              <a:schemeClr val="bg1"/>
            </a:bgClr>
          </a:pattFill>
          <a:ln w="9525">
            <a:solidFill>
              <a:srgbClr val="3399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t>写真または図</a:t>
            </a:r>
          </a:p>
        </p:txBody>
      </p:sp>
      <p:sp>
        <p:nvSpPr>
          <p:cNvPr id="19494" name="Text Box 38">
            <a:extLst>
              <a:ext uri="{FF2B5EF4-FFF2-40B4-BE49-F238E27FC236}">
                <a16:creationId xmlns:a16="http://schemas.microsoft.com/office/drawing/2014/main" id="{2D15C4FA-F70E-4942-9193-3C3E63C5A275}"/>
              </a:ext>
            </a:extLst>
          </p:cNvPr>
          <p:cNvSpPr txBox="1">
            <a:spLocks noChangeArrowheads="1"/>
          </p:cNvSpPr>
          <p:nvPr/>
        </p:nvSpPr>
        <p:spPr bwMode="auto">
          <a:xfrm>
            <a:off x="7113588" y="1844675"/>
            <a:ext cx="2232025" cy="140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19495" name="Rectangle 39">
            <a:extLst>
              <a:ext uri="{FF2B5EF4-FFF2-40B4-BE49-F238E27FC236}">
                <a16:creationId xmlns:a16="http://schemas.microsoft.com/office/drawing/2014/main" id="{B890CB97-C412-4358-8B74-274D8E0E9977}"/>
              </a:ext>
            </a:extLst>
          </p:cNvPr>
          <p:cNvSpPr>
            <a:spLocks noChangeArrowheads="1"/>
          </p:cNvSpPr>
          <p:nvPr/>
        </p:nvSpPr>
        <p:spPr bwMode="auto">
          <a:xfrm>
            <a:off x="5024438" y="3644900"/>
            <a:ext cx="865187" cy="865188"/>
          </a:xfrm>
          <a:prstGeom prst="rect">
            <a:avLst/>
          </a:prstGeom>
          <a:solidFill>
            <a:srgbClr val="FF99CC"/>
          </a:solidFill>
          <a:ln>
            <a:noFill/>
          </a:ln>
          <a:effectLst/>
          <a:scene3d>
            <a:camera prst="legacyObliqueBottomRight"/>
            <a:lightRig rig="legacyFlat3" dir="b"/>
          </a:scene3d>
          <a:sp3d extrusionH="430200" prstMaterial="legacyMatte">
            <a:bevelT w="13500" h="13500" prst="angle"/>
            <a:bevelB w="13500" h="13500" prst="angle"/>
            <a:extrusionClr>
              <a:srgbClr val="FF99CC"/>
            </a:extrusionClr>
            <a:contourClr>
              <a:srgbClr val="FF99CC"/>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19496" name="Freeform 40">
            <a:extLst>
              <a:ext uri="{FF2B5EF4-FFF2-40B4-BE49-F238E27FC236}">
                <a16:creationId xmlns:a16="http://schemas.microsoft.com/office/drawing/2014/main" id="{B5AC6A6B-A791-482E-BA81-1B84FBCA151D}"/>
              </a:ext>
            </a:extLst>
          </p:cNvPr>
          <p:cNvSpPr>
            <a:spLocks/>
          </p:cNvSpPr>
          <p:nvPr/>
        </p:nvSpPr>
        <p:spPr bwMode="auto">
          <a:xfrm>
            <a:off x="5024438" y="3644900"/>
            <a:ext cx="4465637" cy="2663825"/>
          </a:xfrm>
          <a:custGeom>
            <a:avLst/>
            <a:gdLst>
              <a:gd name="T0" fmla="*/ 0 w 2813"/>
              <a:gd name="T1" fmla="*/ 590 h 1678"/>
              <a:gd name="T2" fmla="*/ 590 w 2813"/>
              <a:gd name="T3" fmla="*/ 590 h 1678"/>
              <a:gd name="T4" fmla="*/ 590 w 2813"/>
              <a:gd name="T5" fmla="*/ 0 h 1678"/>
              <a:gd name="T6" fmla="*/ 2813 w 2813"/>
              <a:gd name="T7" fmla="*/ 0 h 1678"/>
              <a:gd name="T8" fmla="*/ 2813 w 2813"/>
              <a:gd name="T9" fmla="*/ 1678 h 1678"/>
              <a:gd name="T10" fmla="*/ 0 w 2813"/>
              <a:gd name="T11" fmla="*/ 1678 h 1678"/>
              <a:gd name="T12" fmla="*/ 0 w 2813"/>
              <a:gd name="T13" fmla="*/ 590 h 1678"/>
            </a:gdLst>
            <a:ahLst/>
            <a:cxnLst>
              <a:cxn ang="0">
                <a:pos x="T0" y="T1"/>
              </a:cxn>
              <a:cxn ang="0">
                <a:pos x="T2" y="T3"/>
              </a:cxn>
              <a:cxn ang="0">
                <a:pos x="T4" y="T5"/>
              </a:cxn>
              <a:cxn ang="0">
                <a:pos x="T6" y="T7"/>
              </a:cxn>
              <a:cxn ang="0">
                <a:pos x="T8" y="T9"/>
              </a:cxn>
              <a:cxn ang="0">
                <a:pos x="T10" y="T11"/>
              </a:cxn>
              <a:cxn ang="0">
                <a:pos x="T12" y="T13"/>
              </a:cxn>
            </a:cxnLst>
            <a:rect l="0" t="0" r="r" b="b"/>
            <a:pathLst>
              <a:path w="2813" h="1678">
                <a:moveTo>
                  <a:pt x="0" y="590"/>
                </a:moveTo>
                <a:lnTo>
                  <a:pt x="590" y="590"/>
                </a:lnTo>
                <a:lnTo>
                  <a:pt x="590" y="0"/>
                </a:lnTo>
                <a:lnTo>
                  <a:pt x="2813" y="0"/>
                </a:lnTo>
                <a:lnTo>
                  <a:pt x="2813" y="1678"/>
                </a:lnTo>
                <a:lnTo>
                  <a:pt x="0" y="1678"/>
                </a:lnTo>
                <a:lnTo>
                  <a:pt x="0" y="590"/>
                </a:lnTo>
                <a:close/>
              </a:path>
            </a:pathLst>
          </a:custGeom>
          <a:solidFill>
            <a:schemeClr val="bg1"/>
          </a:solidFill>
          <a:ln w="25400">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97" name="Freeform 41">
            <a:extLst>
              <a:ext uri="{FF2B5EF4-FFF2-40B4-BE49-F238E27FC236}">
                <a16:creationId xmlns:a16="http://schemas.microsoft.com/office/drawing/2014/main" id="{7DAB8926-E2FF-4519-855C-401F0D2089E7}"/>
              </a:ext>
            </a:extLst>
          </p:cNvPr>
          <p:cNvSpPr>
            <a:spLocks/>
          </p:cNvSpPr>
          <p:nvPr/>
        </p:nvSpPr>
        <p:spPr bwMode="auto">
          <a:xfrm>
            <a:off x="5097463" y="3716338"/>
            <a:ext cx="4319587" cy="2520950"/>
          </a:xfrm>
          <a:custGeom>
            <a:avLst/>
            <a:gdLst>
              <a:gd name="T0" fmla="*/ 0 w 2721"/>
              <a:gd name="T1" fmla="*/ 590 h 1588"/>
              <a:gd name="T2" fmla="*/ 589 w 2721"/>
              <a:gd name="T3" fmla="*/ 590 h 1588"/>
              <a:gd name="T4" fmla="*/ 589 w 2721"/>
              <a:gd name="T5" fmla="*/ 0 h 1588"/>
              <a:gd name="T6" fmla="*/ 2721 w 2721"/>
              <a:gd name="T7" fmla="*/ 0 h 1588"/>
              <a:gd name="T8" fmla="*/ 2721 w 2721"/>
              <a:gd name="T9" fmla="*/ 1588 h 1588"/>
              <a:gd name="T10" fmla="*/ 0 w 2721"/>
              <a:gd name="T11" fmla="*/ 1588 h 1588"/>
              <a:gd name="T12" fmla="*/ 0 w 2721"/>
              <a:gd name="T13" fmla="*/ 590 h 1588"/>
            </a:gdLst>
            <a:ahLst/>
            <a:cxnLst>
              <a:cxn ang="0">
                <a:pos x="T0" y="T1"/>
              </a:cxn>
              <a:cxn ang="0">
                <a:pos x="T2" y="T3"/>
              </a:cxn>
              <a:cxn ang="0">
                <a:pos x="T4" y="T5"/>
              </a:cxn>
              <a:cxn ang="0">
                <a:pos x="T6" y="T7"/>
              </a:cxn>
              <a:cxn ang="0">
                <a:pos x="T8" y="T9"/>
              </a:cxn>
              <a:cxn ang="0">
                <a:pos x="T10" y="T11"/>
              </a:cxn>
              <a:cxn ang="0">
                <a:pos x="T12" y="T13"/>
              </a:cxn>
            </a:cxnLst>
            <a:rect l="0" t="0" r="r" b="b"/>
            <a:pathLst>
              <a:path w="2721" h="1588">
                <a:moveTo>
                  <a:pt x="0" y="590"/>
                </a:moveTo>
                <a:lnTo>
                  <a:pt x="589" y="590"/>
                </a:lnTo>
                <a:lnTo>
                  <a:pt x="589" y="0"/>
                </a:lnTo>
                <a:lnTo>
                  <a:pt x="2721" y="0"/>
                </a:lnTo>
                <a:lnTo>
                  <a:pt x="2721" y="1588"/>
                </a:lnTo>
                <a:lnTo>
                  <a:pt x="0" y="1588"/>
                </a:lnTo>
                <a:lnTo>
                  <a:pt x="0" y="590"/>
                </a:lnTo>
                <a:close/>
              </a:path>
            </a:pathLst>
          </a:custGeom>
          <a:solidFill>
            <a:srgbClr val="FFCCCC"/>
          </a:solidFill>
          <a:ln w="3175">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19499" name="Text Box 43">
            <a:extLst>
              <a:ext uri="{FF2B5EF4-FFF2-40B4-BE49-F238E27FC236}">
                <a16:creationId xmlns:a16="http://schemas.microsoft.com/office/drawing/2014/main" id="{45B19A9E-C12C-4BD7-8131-F5620832EACE}"/>
              </a:ext>
            </a:extLst>
          </p:cNvPr>
          <p:cNvSpPr txBox="1">
            <a:spLocks noChangeArrowheads="1"/>
          </p:cNvSpPr>
          <p:nvPr/>
        </p:nvSpPr>
        <p:spPr bwMode="auto">
          <a:xfrm>
            <a:off x="6105525" y="3860800"/>
            <a:ext cx="3168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19500" name="Rectangle 44" descr="右上がり対角線">
            <a:extLst>
              <a:ext uri="{FF2B5EF4-FFF2-40B4-BE49-F238E27FC236}">
                <a16:creationId xmlns:a16="http://schemas.microsoft.com/office/drawing/2014/main" id="{F2653432-4C77-4004-9B61-DC7D42338971}"/>
              </a:ext>
            </a:extLst>
          </p:cNvPr>
          <p:cNvSpPr>
            <a:spLocks noChangeArrowheads="1"/>
          </p:cNvSpPr>
          <p:nvPr/>
        </p:nvSpPr>
        <p:spPr bwMode="auto">
          <a:xfrm>
            <a:off x="5168900" y="4724400"/>
            <a:ext cx="1871663" cy="1441450"/>
          </a:xfrm>
          <a:prstGeom prst="rect">
            <a:avLst/>
          </a:prstGeom>
          <a:pattFill prst="ltUpDiag">
            <a:fgClr>
              <a:srgbClr val="FFCCCC"/>
            </a:fgClr>
            <a:bgClr>
              <a:schemeClr val="bg1"/>
            </a:bgClr>
          </a:patt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t>写真または図</a:t>
            </a:r>
          </a:p>
        </p:txBody>
      </p:sp>
      <p:sp>
        <p:nvSpPr>
          <p:cNvPr id="19501" name="Text Box 45">
            <a:extLst>
              <a:ext uri="{FF2B5EF4-FFF2-40B4-BE49-F238E27FC236}">
                <a16:creationId xmlns:a16="http://schemas.microsoft.com/office/drawing/2014/main" id="{3A92539E-9C70-4CD8-B04B-26183FCC2D05}"/>
              </a:ext>
            </a:extLst>
          </p:cNvPr>
          <p:cNvSpPr txBox="1">
            <a:spLocks noChangeArrowheads="1"/>
          </p:cNvSpPr>
          <p:nvPr/>
        </p:nvSpPr>
        <p:spPr bwMode="auto">
          <a:xfrm>
            <a:off x="7113588" y="4652963"/>
            <a:ext cx="2232025" cy="140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19502" name="Text Box 46">
            <a:extLst>
              <a:ext uri="{FF2B5EF4-FFF2-40B4-BE49-F238E27FC236}">
                <a16:creationId xmlns:a16="http://schemas.microsoft.com/office/drawing/2014/main" id="{ECC022A9-7626-4250-9007-E32AB2908F3A}"/>
              </a:ext>
            </a:extLst>
          </p:cNvPr>
          <p:cNvSpPr txBox="1">
            <a:spLocks noChangeArrowheads="1"/>
          </p:cNvSpPr>
          <p:nvPr/>
        </p:nvSpPr>
        <p:spPr bwMode="auto">
          <a:xfrm>
            <a:off x="415925" y="3716338"/>
            <a:ext cx="865188"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a:t>
            </a:r>
          </a:p>
          <a:p>
            <a:pPr algn="ctr"/>
            <a:r>
              <a:rPr lang="ja-JP" altLang="en-US" sz="2800" b="1">
                <a:solidFill>
                  <a:schemeClr val="bg1"/>
                </a:solidFill>
                <a:ea typeface="メイリオ" panose="020B0604030504040204" pitchFamily="50" charset="-128"/>
              </a:rPr>
              <a:t>③</a:t>
            </a:r>
          </a:p>
        </p:txBody>
      </p:sp>
      <p:sp>
        <p:nvSpPr>
          <p:cNvPr id="19503" name="Text Box 47">
            <a:extLst>
              <a:ext uri="{FF2B5EF4-FFF2-40B4-BE49-F238E27FC236}">
                <a16:creationId xmlns:a16="http://schemas.microsoft.com/office/drawing/2014/main" id="{66752CCC-0E5E-4B68-B8BA-34CACEF010AE}"/>
              </a:ext>
            </a:extLst>
          </p:cNvPr>
          <p:cNvSpPr txBox="1">
            <a:spLocks noChangeArrowheads="1"/>
          </p:cNvSpPr>
          <p:nvPr/>
        </p:nvSpPr>
        <p:spPr bwMode="auto">
          <a:xfrm>
            <a:off x="5024438" y="908050"/>
            <a:ext cx="865187"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a:t>
            </a:r>
          </a:p>
          <a:p>
            <a:pPr algn="ctr"/>
            <a:r>
              <a:rPr lang="ja-JP" altLang="en-US" sz="2800" b="1">
                <a:solidFill>
                  <a:schemeClr val="bg1"/>
                </a:solidFill>
                <a:ea typeface="メイリオ" panose="020B0604030504040204" pitchFamily="50" charset="-128"/>
              </a:rPr>
              <a:t>②</a:t>
            </a:r>
          </a:p>
        </p:txBody>
      </p:sp>
      <p:sp>
        <p:nvSpPr>
          <p:cNvPr id="19504" name="Text Box 48">
            <a:extLst>
              <a:ext uri="{FF2B5EF4-FFF2-40B4-BE49-F238E27FC236}">
                <a16:creationId xmlns:a16="http://schemas.microsoft.com/office/drawing/2014/main" id="{C51B20A8-B418-4DD3-BADE-F01F68FD9210}"/>
              </a:ext>
            </a:extLst>
          </p:cNvPr>
          <p:cNvSpPr txBox="1">
            <a:spLocks noChangeArrowheads="1"/>
          </p:cNvSpPr>
          <p:nvPr/>
        </p:nvSpPr>
        <p:spPr bwMode="auto">
          <a:xfrm>
            <a:off x="5024438" y="3716338"/>
            <a:ext cx="865187" cy="793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gn="ctr"/>
            <a:r>
              <a:rPr lang="ja-JP" altLang="en-US" b="1">
                <a:solidFill>
                  <a:schemeClr val="bg1"/>
                </a:solidFill>
                <a:ea typeface="メイリオ" panose="020B0604030504040204" pitchFamily="50" charset="-128"/>
              </a:rPr>
              <a:t>特長</a:t>
            </a:r>
          </a:p>
          <a:p>
            <a:pPr algn="ctr"/>
            <a:r>
              <a:rPr lang="ja-JP" altLang="en-US" sz="2800" b="1">
                <a:solidFill>
                  <a:schemeClr val="bg1"/>
                </a:solidFill>
                <a:ea typeface="メイリオ" panose="020B0604030504040204" pitchFamily="50" charset="-128"/>
              </a:rPr>
              <a:t>④</a:t>
            </a: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4" name="Rectangle 4">
            <a:extLst>
              <a:ext uri="{FF2B5EF4-FFF2-40B4-BE49-F238E27FC236}">
                <a16:creationId xmlns:a16="http://schemas.microsoft.com/office/drawing/2014/main" id="{BC7B4D7D-7881-4A73-A4BD-228F2915A2E2}"/>
              </a:ext>
            </a:extLst>
          </p:cNvPr>
          <p:cNvSpPr>
            <a:spLocks noGrp="1" noChangeArrowheads="1"/>
          </p:cNvSpPr>
          <p:nvPr>
            <p:ph type="title"/>
          </p:nvPr>
        </p:nvSpPr>
        <p:spPr>
          <a:noFill/>
          <a:ln/>
        </p:spPr>
        <p:txBody>
          <a:bodyPr/>
          <a:lstStyle/>
          <a:p>
            <a:r>
              <a:rPr lang="ja-JP" altLang="en-US"/>
              <a:t>写真や図も配置</a:t>
            </a:r>
          </a:p>
        </p:txBody>
      </p:sp>
      <p:sp>
        <p:nvSpPr>
          <p:cNvPr id="20488" name="Rectangle 8" descr="右上がり対角線">
            <a:extLst>
              <a:ext uri="{FF2B5EF4-FFF2-40B4-BE49-F238E27FC236}">
                <a16:creationId xmlns:a16="http://schemas.microsoft.com/office/drawing/2014/main" id="{170C1B27-9DF3-4EB7-8C7B-2B912723BC3B}"/>
              </a:ext>
            </a:extLst>
          </p:cNvPr>
          <p:cNvSpPr>
            <a:spLocks noChangeArrowheads="1"/>
          </p:cNvSpPr>
          <p:nvPr/>
        </p:nvSpPr>
        <p:spPr bwMode="auto">
          <a:xfrm>
            <a:off x="560388" y="1700213"/>
            <a:ext cx="1871662" cy="1657350"/>
          </a:xfrm>
          <a:prstGeom prst="rect">
            <a:avLst/>
          </a:prstGeom>
          <a:pattFill prst="ltUpDiag">
            <a:fgClr>
              <a:srgbClr val="FFCC00"/>
            </a:fgClr>
            <a:bgClr>
              <a:schemeClr val="bg1"/>
            </a:bgClr>
          </a:pattFill>
          <a:ln w="9525">
            <a:solidFill>
              <a:srgbClr val="FF9900"/>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t>写真または図</a:t>
            </a:r>
          </a:p>
        </p:txBody>
      </p:sp>
      <p:sp>
        <p:nvSpPr>
          <p:cNvPr id="20489" name="Text Box 9">
            <a:extLst>
              <a:ext uri="{FF2B5EF4-FFF2-40B4-BE49-F238E27FC236}">
                <a16:creationId xmlns:a16="http://schemas.microsoft.com/office/drawing/2014/main" id="{8A20FE9B-14B0-42D5-BBFD-7AEFF4180E5E}"/>
              </a:ext>
            </a:extLst>
          </p:cNvPr>
          <p:cNvSpPr txBox="1">
            <a:spLocks noChangeArrowheads="1"/>
          </p:cNvSpPr>
          <p:nvPr/>
        </p:nvSpPr>
        <p:spPr bwMode="auto">
          <a:xfrm>
            <a:off x="2505075" y="1700213"/>
            <a:ext cx="2303463" cy="140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20494" name="Rectangle 14" descr="右上がり対角線">
            <a:extLst>
              <a:ext uri="{FF2B5EF4-FFF2-40B4-BE49-F238E27FC236}">
                <a16:creationId xmlns:a16="http://schemas.microsoft.com/office/drawing/2014/main" id="{EE4FD69E-1937-458C-ACDD-35CC155D0764}"/>
              </a:ext>
            </a:extLst>
          </p:cNvPr>
          <p:cNvSpPr>
            <a:spLocks noChangeArrowheads="1"/>
          </p:cNvSpPr>
          <p:nvPr/>
        </p:nvSpPr>
        <p:spPr bwMode="auto">
          <a:xfrm>
            <a:off x="560388" y="4508500"/>
            <a:ext cx="1871662" cy="1657350"/>
          </a:xfrm>
          <a:prstGeom prst="rect">
            <a:avLst/>
          </a:prstGeom>
          <a:pattFill prst="ltUpDiag">
            <a:fgClr>
              <a:schemeClr val="accent1"/>
            </a:fgClr>
            <a:bgClr>
              <a:schemeClr val="bg1"/>
            </a:bgClr>
          </a:pattFill>
          <a:ln w="9525">
            <a:solidFill>
              <a:srgbClr val="3366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t>写真または図</a:t>
            </a:r>
          </a:p>
        </p:txBody>
      </p:sp>
      <p:sp>
        <p:nvSpPr>
          <p:cNvPr id="20495" name="Text Box 15">
            <a:extLst>
              <a:ext uri="{FF2B5EF4-FFF2-40B4-BE49-F238E27FC236}">
                <a16:creationId xmlns:a16="http://schemas.microsoft.com/office/drawing/2014/main" id="{910907EF-2642-4ABB-B52E-E0553C2036D6}"/>
              </a:ext>
            </a:extLst>
          </p:cNvPr>
          <p:cNvSpPr txBox="1">
            <a:spLocks noChangeArrowheads="1"/>
          </p:cNvSpPr>
          <p:nvPr/>
        </p:nvSpPr>
        <p:spPr bwMode="auto">
          <a:xfrm>
            <a:off x="2505075" y="4543425"/>
            <a:ext cx="2232025" cy="140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20500" name="Rectangle 20" descr="右上がり対角線">
            <a:extLst>
              <a:ext uri="{FF2B5EF4-FFF2-40B4-BE49-F238E27FC236}">
                <a16:creationId xmlns:a16="http://schemas.microsoft.com/office/drawing/2014/main" id="{EDDA49E2-15E8-4914-BF85-587C37B912FD}"/>
              </a:ext>
            </a:extLst>
          </p:cNvPr>
          <p:cNvSpPr>
            <a:spLocks noChangeArrowheads="1"/>
          </p:cNvSpPr>
          <p:nvPr/>
        </p:nvSpPr>
        <p:spPr bwMode="auto">
          <a:xfrm>
            <a:off x="5168900" y="1700213"/>
            <a:ext cx="1871663" cy="1657350"/>
          </a:xfrm>
          <a:prstGeom prst="rect">
            <a:avLst/>
          </a:prstGeom>
          <a:pattFill prst="ltUpDiag">
            <a:fgClr>
              <a:srgbClr val="CCFF66"/>
            </a:fgClr>
            <a:bgClr>
              <a:schemeClr val="bg1"/>
            </a:bgClr>
          </a:pattFill>
          <a:ln w="9525">
            <a:solidFill>
              <a:srgbClr val="339966"/>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t>写真または図</a:t>
            </a:r>
          </a:p>
        </p:txBody>
      </p:sp>
      <p:sp>
        <p:nvSpPr>
          <p:cNvPr id="20501" name="Text Box 21">
            <a:extLst>
              <a:ext uri="{FF2B5EF4-FFF2-40B4-BE49-F238E27FC236}">
                <a16:creationId xmlns:a16="http://schemas.microsoft.com/office/drawing/2014/main" id="{D6F95108-3102-400B-A64B-0674D074284A}"/>
              </a:ext>
            </a:extLst>
          </p:cNvPr>
          <p:cNvSpPr txBox="1">
            <a:spLocks noChangeArrowheads="1"/>
          </p:cNvSpPr>
          <p:nvPr/>
        </p:nvSpPr>
        <p:spPr bwMode="auto">
          <a:xfrm>
            <a:off x="7113588" y="1700213"/>
            <a:ext cx="2232025" cy="140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20506" name="Rectangle 26" descr="右上がり対角線">
            <a:extLst>
              <a:ext uri="{FF2B5EF4-FFF2-40B4-BE49-F238E27FC236}">
                <a16:creationId xmlns:a16="http://schemas.microsoft.com/office/drawing/2014/main" id="{0E6B0A40-7F42-4728-B16A-04CD47B943B3}"/>
              </a:ext>
            </a:extLst>
          </p:cNvPr>
          <p:cNvSpPr>
            <a:spLocks noChangeArrowheads="1"/>
          </p:cNvSpPr>
          <p:nvPr/>
        </p:nvSpPr>
        <p:spPr bwMode="auto">
          <a:xfrm>
            <a:off x="5168900" y="4508500"/>
            <a:ext cx="1871663" cy="1657350"/>
          </a:xfrm>
          <a:prstGeom prst="rect">
            <a:avLst/>
          </a:prstGeom>
          <a:pattFill prst="ltUpDiag">
            <a:fgClr>
              <a:srgbClr val="FFCCCC"/>
            </a:fgClr>
            <a:bgClr>
              <a:schemeClr val="bg1"/>
            </a:bgClr>
          </a:pattFill>
          <a:ln w="9525">
            <a:solidFill>
              <a:srgbClr val="FF00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200" b="1"/>
              <a:t>写真または図</a:t>
            </a:r>
          </a:p>
        </p:txBody>
      </p:sp>
      <p:sp>
        <p:nvSpPr>
          <p:cNvPr id="20507" name="Text Box 27">
            <a:extLst>
              <a:ext uri="{FF2B5EF4-FFF2-40B4-BE49-F238E27FC236}">
                <a16:creationId xmlns:a16="http://schemas.microsoft.com/office/drawing/2014/main" id="{B3E41CFC-CC97-45DC-A44A-1E9D8CC8BFE2}"/>
              </a:ext>
            </a:extLst>
          </p:cNvPr>
          <p:cNvSpPr txBox="1">
            <a:spLocks noChangeArrowheads="1"/>
          </p:cNvSpPr>
          <p:nvPr/>
        </p:nvSpPr>
        <p:spPr bwMode="auto">
          <a:xfrm>
            <a:off x="7113588" y="4543425"/>
            <a:ext cx="2232025" cy="14065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20513" name="Rectangle 33">
            <a:extLst>
              <a:ext uri="{FF2B5EF4-FFF2-40B4-BE49-F238E27FC236}">
                <a16:creationId xmlns:a16="http://schemas.microsoft.com/office/drawing/2014/main" id="{D8086B64-C9CA-4764-BC54-56E8148FB7A8}"/>
              </a:ext>
            </a:extLst>
          </p:cNvPr>
          <p:cNvSpPr>
            <a:spLocks noChangeArrowheads="1"/>
          </p:cNvSpPr>
          <p:nvPr/>
        </p:nvSpPr>
        <p:spPr bwMode="auto">
          <a:xfrm>
            <a:off x="415925" y="836613"/>
            <a:ext cx="4392613" cy="647700"/>
          </a:xfrm>
          <a:prstGeom prst="rect">
            <a:avLst/>
          </a:prstGeom>
          <a:solidFill>
            <a:srgbClr val="FF9900"/>
          </a:solidFill>
          <a:ln>
            <a:noFill/>
          </a:ln>
          <a:effectLst/>
          <a:scene3d>
            <a:camera prst="legacyObliqueBottomRight"/>
            <a:lightRig rig="legacyFlat3" dir="b"/>
          </a:scene3d>
          <a:sp3d extrusionH="176200" prstMaterial="legacyMatte">
            <a:bevelT w="13500" h="13500" prst="angle"/>
            <a:bevelB w="13500" h="13500" prst="angle"/>
            <a:extrusionClr>
              <a:srgbClr val="FF9900"/>
            </a:extrusionClr>
            <a:contourClr>
              <a:srgbClr val="FF9900"/>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0514" name="Text Box 34">
            <a:extLst>
              <a:ext uri="{FF2B5EF4-FFF2-40B4-BE49-F238E27FC236}">
                <a16:creationId xmlns:a16="http://schemas.microsoft.com/office/drawing/2014/main" id="{F01484DE-F0F2-4234-9B88-7DE6DB0BC955}"/>
              </a:ext>
            </a:extLst>
          </p:cNvPr>
          <p:cNvSpPr txBox="1">
            <a:spLocks noChangeArrowheads="1"/>
          </p:cNvSpPr>
          <p:nvPr/>
        </p:nvSpPr>
        <p:spPr bwMode="auto">
          <a:xfrm>
            <a:off x="1352550" y="836613"/>
            <a:ext cx="3455988"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solidFill>
                  <a:schemeClr val="bg1"/>
                </a:solidFill>
                <a:ea typeface="メイリオ" panose="020B0604030504040204" pitchFamily="50" charset="-128"/>
              </a:rPr>
              <a:t>特長の見出し特長の見出し特長の見出し特長の見出し</a:t>
            </a:r>
          </a:p>
        </p:txBody>
      </p:sp>
      <p:sp>
        <p:nvSpPr>
          <p:cNvPr id="20517" name="AutoShape 37">
            <a:extLst>
              <a:ext uri="{FF2B5EF4-FFF2-40B4-BE49-F238E27FC236}">
                <a16:creationId xmlns:a16="http://schemas.microsoft.com/office/drawing/2014/main" id="{B4F1EBA0-2413-418B-B41A-C3B46A7E68D8}"/>
              </a:ext>
            </a:extLst>
          </p:cNvPr>
          <p:cNvSpPr>
            <a:spLocks noChangeArrowheads="1"/>
          </p:cNvSpPr>
          <p:nvPr/>
        </p:nvSpPr>
        <p:spPr bwMode="auto">
          <a:xfrm>
            <a:off x="488950" y="908050"/>
            <a:ext cx="792163" cy="504825"/>
          </a:xfrm>
          <a:prstGeom prst="homePlate">
            <a:avLst>
              <a:gd name="adj" fmla="val 39230"/>
            </a:avLst>
          </a:prstGeom>
          <a:solidFill>
            <a:srgbClr val="FF9900"/>
          </a:solidFill>
          <a:ln w="6350">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solidFill>
                  <a:schemeClr val="bg1"/>
                </a:solidFill>
                <a:ea typeface="メイリオ" panose="020B0604030504040204" pitchFamily="50" charset="-128"/>
              </a:rPr>
              <a:t>特長①</a:t>
            </a:r>
          </a:p>
        </p:txBody>
      </p:sp>
      <p:sp>
        <p:nvSpPr>
          <p:cNvPr id="20518" name="Rectangle 38">
            <a:extLst>
              <a:ext uri="{FF2B5EF4-FFF2-40B4-BE49-F238E27FC236}">
                <a16:creationId xmlns:a16="http://schemas.microsoft.com/office/drawing/2014/main" id="{E9ADC424-E788-4832-80DA-CCB008C18FE4}"/>
              </a:ext>
            </a:extLst>
          </p:cNvPr>
          <p:cNvSpPr>
            <a:spLocks noChangeArrowheads="1"/>
          </p:cNvSpPr>
          <p:nvPr/>
        </p:nvSpPr>
        <p:spPr bwMode="auto">
          <a:xfrm>
            <a:off x="5024438" y="836613"/>
            <a:ext cx="4392612" cy="647700"/>
          </a:xfrm>
          <a:prstGeom prst="rect">
            <a:avLst/>
          </a:prstGeom>
          <a:solidFill>
            <a:srgbClr val="339966"/>
          </a:solidFill>
          <a:ln>
            <a:noFill/>
          </a:ln>
          <a:effectLst/>
          <a:scene3d>
            <a:camera prst="legacyObliqueBottomRight"/>
            <a:lightRig rig="legacyFlat3" dir="b"/>
          </a:scene3d>
          <a:sp3d extrusionH="176200" prstMaterial="legacyMatte">
            <a:bevelT w="13500" h="13500" prst="angle"/>
            <a:bevelB w="13500" h="13500" prst="angle"/>
            <a:extrusionClr>
              <a:srgbClr val="339966"/>
            </a:extrusionClr>
            <a:contourClr>
              <a:srgbClr val="339966"/>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0519" name="Text Box 39">
            <a:extLst>
              <a:ext uri="{FF2B5EF4-FFF2-40B4-BE49-F238E27FC236}">
                <a16:creationId xmlns:a16="http://schemas.microsoft.com/office/drawing/2014/main" id="{0A06071B-F35A-4CB6-BECF-E24BFDE46173}"/>
              </a:ext>
            </a:extLst>
          </p:cNvPr>
          <p:cNvSpPr txBox="1">
            <a:spLocks noChangeArrowheads="1"/>
          </p:cNvSpPr>
          <p:nvPr/>
        </p:nvSpPr>
        <p:spPr bwMode="auto">
          <a:xfrm>
            <a:off x="5961063" y="836613"/>
            <a:ext cx="345598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solidFill>
                  <a:schemeClr val="bg1"/>
                </a:solidFill>
                <a:ea typeface="メイリオ" panose="020B0604030504040204" pitchFamily="50" charset="-128"/>
              </a:rPr>
              <a:t>特長の見出し特長の見出し特長の見出し特長の見出し</a:t>
            </a:r>
          </a:p>
        </p:txBody>
      </p:sp>
      <p:sp>
        <p:nvSpPr>
          <p:cNvPr id="20520" name="AutoShape 40">
            <a:extLst>
              <a:ext uri="{FF2B5EF4-FFF2-40B4-BE49-F238E27FC236}">
                <a16:creationId xmlns:a16="http://schemas.microsoft.com/office/drawing/2014/main" id="{65D62552-6D91-4301-A2F2-6226BADFE0A7}"/>
              </a:ext>
            </a:extLst>
          </p:cNvPr>
          <p:cNvSpPr>
            <a:spLocks noChangeArrowheads="1"/>
          </p:cNvSpPr>
          <p:nvPr/>
        </p:nvSpPr>
        <p:spPr bwMode="auto">
          <a:xfrm>
            <a:off x="5097463" y="908050"/>
            <a:ext cx="792162" cy="504825"/>
          </a:xfrm>
          <a:prstGeom prst="homePlate">
            <a:avLst>
              <a:gd name="adj" fmla="val 39230"/>
            </a:avLst>
          </a:prstGeom>
          <a:solidFill>
            <a:srgbClr val="339966"/>
          </a:solidFill>
          <a:ln w="6350">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solidFill>
                  <a:schemeClr val="bg1"/>
                </a:solidFill>
                <a:ea typeface="メイリオ" panose="020B0604030504040204" pitchFamily="50" charset="-128"/>
              </a:rPr>
              <a:t>特長②</a:t>
            </a:r>
          </a:p>
        </p:txBody>
      </p:sp>
      <p:sp>
        <p:nvSpPr>
          <p:cNvPr id="20521" name="Rectangle 41">
            <a:extLst>
              <a:ext uri="{FF2B5EF4-FFF2-40B4-BE49-F238E27FC236}">
                <a16:creationId xmlns:a16="http://schemas.microsoft.com/office/drawing/2014/main" id="{C515DFB3-C31A-4879-9B7B-EE2059E14378}"/>
              </a:ext>
            </a:extLst>
          </p:cNvPr>
          <p:cNvSpPr>
            <a:spLocks noChangeArrowheads="1"/>
          </p:cNvSpPr>
          <p:nvPr/>
        </p:nvSpPr>
        <p:spPr bwMode="auto">
          <a:xfrm>
            <a:off x="415925" y="3644900"/>
            <a:ext cx="4392613" cy="647700"/>
          </a:xfrm>
          <a:prstGeom prst="rect">
            <a:avLst/>
          </a:prstGeom>
          <a:solidFill>
            <a:srgbClr val="3366FF"/>
          </a:solidFill>
          <a:ln>
            <a:noFill/>
          </a:ln>
          <a:effectLst/>
          <a:scene3d>
            <a:camera prst="legacyObliqueBottomRight"/>
            <a:lightRig rig="legacyFlat3" dir="b"/>
          </a:scene3d>
          <a:sp3d extrusionH="176200" prstMaterial="legacyMatte">
            <a:bevelT w="13500" h="13500" prst="angle"/>
            <a:bevelB w="13500" h="13500" prst="angle"/>
            <a:extrusionClr>
              <a:srgbClr val="3366FF"/>
            </a:extrusionClr>
            <a:contourClr>
              <a:srgbClr val="3366FF"/>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0522" name="Text Box 42">
            <a:extLst>
              <a:ext uri="{FF2B5EF4-FFF2-40B4-BE49-F238E27FC236}">
                <a16:creationId xmlns:a16="http://schemas.microsoft.com/office/drawing/2014/main" id="{40B83C79-18A9-4AC1-B370-82825CB1A53E}"/>
              </a:ext>
            </a:extLst>
          </p:cNvPr>
          <p:cNvSpPr txBox="1">
            <a:spLocks noChangeArrowheads="1"/>
          </p:cNvSpPr>
          <p:nvPr/>
        </p:nvSpPr>
        <p:spPr bwMode="auto">
          <a:xfrm>
            <a:off x="1352550" y="3644900"/>
            <a:ext cx="3455988"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solidFill>
                  <a:schemeClr val="bg1"/>
                </a:solidFill>
                <a:ea typeface="メイリオ" panose="020B0604030504040204" pitchFamily="50" charset="-128"/>
              </a:rPr>
              <a:t>特長の見出し特長の見出し特長の見出し特長の見出し</a:t>
            </a:r>
          </a:p>
        </p:txBody>
      </p:sp>
      <p:sp>
        <p:nvSpPr>
          <p:cNvPr id="20523" name="AutoShape 43">
            <a:extLst>
              <a:ext uri="{FF2B5EF4-FFF2-40B4-BE49-F238E27FC236}">
                <a16:creationId xmlns:a16="http://schemas.microsoft.com/office/drawing/2014/main" id="{167CE5BD-8471-497A-8FD7-D0395B6A4821}"/>
              </a:ext>
            </a:extLst>
          </p:cNvPr>
          <p:cNvSpPr>
            <a:spLocks noChangeArrowheads="1"/>
          </p:cNvSpPr>
          <p:nvPr/>
        </p:nvSpPr>
        <p:spPr bwMode="auto">
          <a:xfrm>
            <a:off x="488950" y="3716338"/>
            <a:ext cx="792163" cy="504825"/>
          </a:xfrm>
          <a:prstGeom prst="homePlate">
            <a:avLst>
              <a:gd name="adj" fmla="val 39230"/>
            </a:avLst>
          </a:prstGeom>
          <a:solidFill>
            <a:srgbClr val="3366FF"/>
          </a:solidFill>
          <a:ln w="6350">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solidFill>
                  <a:schemeClr val="bg1"/>
                </a:solidFill>
                <a:ea typeface="メイリオ" panose="020B0604030504040204" pitchFamily="50" charset="-128"/>
              </a:rPr>
              <a:t>特長③</a:t>
            </a:r>
          </a:p>
        </p:txBody>
      </p:sp>
      <p:sp>
        <p:nvSpPr>
          <p:cNvPr id="20524" name="Rectangle 44">
            <a:extLst>
              <a:ext uri="{FF2B5EF4-FFF2-40B4-BE49-F238E27FC236}">
                <a16:creationId xmlns:a16="http://schemas.microsoft.com/office/drawing/2014/main" id="{173E829E-B887-4712-B7AD-E072C670E161}"/>
              </a:ext>
            </a:extLst>
          </p:cNvPr>
          <p:cNvSpPr>
            <a:spLocks noChangeArrowheads="1"/>
          </p:cNvSpPr>
          <p:nvPr/>
        </p:nvSpPr>
        <p:spPr bwMode="auto">
          <a:xfrm>
            <a:off x="5024438" y="3644900"/>
            <a:ext cx="4392612" cy="647700"/>
          </a:xfrm>
          <a:prstGeom prst="rect">
            <a:avLst/>
          </a:prstGeom>
          <a:solidFill>
            <a:srgbClr val="FF00FF"/>
          </a:solidFill>
          <a:ln>
            <a:noFill/>
          </a:ln>
          <a:effectLst/>
          <a:scene3d>
            <a:camera prst="legacyObliqueBottomRight"/>
            <a:lightRig rig="legacyFlat3" dir="b"/>
          </a:scene3d>
          <a:sp3d extrusionH="176200" prstMaterial="legacyMatte">
            <a:bevelT w="13500" h="13500" prst="angle"/>
            <a:bevelB w="13500" h="13500" prst="angle"/>
            <a:extrusionClr>
              <a:srgbClr val="FF00FF"/>
            </a:extrusionClr>
            <a:contourClr>
              <a:srgbClr val="FF00FF"/>
            </a:contour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0525" name="Text Box 45">
            <a:extLst>
              <a:ext uri="{FF2B5EF4-FFF2-40B4-BE49-F238E27FC236}">
                <a16:creationId xmlns:a16="http://schemas.microsoft.com/office/drawing/2014/main" id="{1E28C60C-28B1-4627-A7C4-974C6BE0F03C}"/>
              </a:ext>
            </a:extLst>
          </p:cNvPr>
          <p:cNvSpPr txBox="1">
            <a:spLocks noChangeArrowheads="1"/>
          </p:cNvSpPr>
          <p:nvPr/>
        </p:nvSpPr>
        <p:spPr bwMode="auto">
          <a:xfrm>
            <a:off x="5961063" y="3644900"/>
            <a:ext cx="3455987" cy="5810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1600" b="1">
                <a:solidFill>
                  <a:schemeClr val="bg1"/>
                </a:solidFill>
                <a:ea typeface="メイリオ" panose="020B0604030504040204" pitchFamily="50" charset="-128"/>
              </a:rPr>
              <a:t>特長の見出し特長の見出し特長の見出し特長の見出し</a:t>
            </a:r>
          </a:p>
        </p:txBody>
      </p:sp>
      <p:sp>
        <p:nvSpPr>
          <p:cNvPr id="20526" name="AutoShape 46">
            <a:extLst>
              <a:ext uri="{FF2B5EF4-FFF2-40B4-BE49-F238E27FC236}">
                <a16:creationId xmlns:a16="http://schemas.microsoft.com/office/drawing/2014/main" id="{413BD964-78CB-45FD-A0B8-3E27BFF8AB96}"/>
              </a:ext>
            </a:extLst>
          </p:cNvPr>
          <p:cNvSpPr>
            <a:spLocks noChangeArrowheads="1"/>
          </p:cNvSpPr>
          <p:nvPr/>
        </p:nvSpPr>
        <p:spPr bwMode="auto">
          <a:xfrm>
            <a:off x="5097463" y="3716338"/>
            <a:ext cx="792162" cy="504825"/>
          </a:xfrm>
          <a:prstGeom prst="homePlate">
            <a:avLst>
              <a:gd name="adj" fmla="val 39230"/>
            </a:avLst>
          </a:prstGeom>
          <a:solidFill>
            <a:srgbClr val="FF00FF"/>
          </a:solidFill>
          <a:ln w="6350">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solidFill>
                  <a:schemeClr val="bg1"/>
                </a:solidFill>
                <a:ea typeface="メイリオ" panose="020B0604030504040204" pitchFamily="50" charset="-128"/>
              </a:rPr>
              <a:t>特長④</a:t>
            </a:r>
          </a:p>
        </p:txBody>
      </p:sp>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Rectangle 2">
            <a:extLst>
              <a:ext uri="{FF2B5EF4-FFF2-40B4-BE49-F238E27FC236}">
                <a16:creationId xmlns:a16="http://schemas.microsoft.com/office/drawing/2014/main" id="{7D79986D-1D9C-487D-A202-9C120C04E938}"/>
              </a:ext>
            </a:extLst>
          </p:cNvPr>
          <p:cNvSpPr>
            <a:spLocks noGrp="1" noChangeArrowheads="1"/>
          </p:cNvSpPr>
          <p:nvPr>
            <p:ph type="title"/>
          </p:nvPr>
        </p:nvSpPr>
        <p:spPr>
          <a:noFill/>
          <a:ln/>
        </p:spPr>
        <p:txBody>
          <a:bodyPr/>
          <a:lstStyle/>
          <a:p>
            <a:r>
              <a:rPr lang="ja-JP" altLang="en-US"/>
              <a:t>文章中心のスタイル</a:t>
            </a:r>
          </a:p>
        </p:txBody>
      </p:sp>
      <p:sp>
        <p:nvSpPr>
          <p:cNvPr id="21507" name="AutoShape 3">
            <a:extLst>
              <a:ext uri="{FF2B5EF4-FFF2-40B4-BE49-F238E27FC236}">
                <a16:creationId xmlns:a16="http://schemas.microsoft.com/office/drawing/2014/main" id="{0DD377B9-07ED-494B-A4A0-26D02E9A4729}"/>
              </a:ext>
            </a:extLst>
          </p:cNvPr>
          <p:cNvSpPr>
            <a:spLocks noChangeArrowheads="1"/>
          </p:cNvSpPr>
          <p:nvPr/>
        </p:nvSpPr>
        <p:spPr bwMode="auto">
          <a:xfrm>
            <a:off x="415925" y="836613"/>
            <a:ext cx="4465638" cy="2663825"/>
          </a:xfrm>
          <a:prstGeom prst="roundRect">
            <a:avLst>
              <a:gd name="adj" fmla="val 6259"/>
            </a:avLst>
          </a:prstGeom>
          <a:solidFill>
            <a:schemeClr val="bg1"/>
          </a:solidFill>
          <a:ln w="28575">
            <a:solidFill>
              <a:srgbClr val="FF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08" name="AutoShape 4">
            <a:extLst>
              <a:ext uri="{FF2B5EF4-FFF2-40B4-BE49-F238E27FC236}">
                <a16:creationId xmlns:a16="http://schemas.microsoft.com/office/drawing/2014/main" id="{66FC8A8F-9860-4234-9CD5-5BE8A9C696F0}"/>
              </a:ext>
            </a:extLst>
          </p:cNvPr>
          <p:cNvSpPr>
            <a:spLocks noChangeArrowheads="1"/>
          </p:cNvSpPr>
          <p:nvPr/>
        </p:nvSpPr>
        <p:spPr bwMode="auto">
          <a:xfrm>
            <a:off x="488950" y="908050"/>
            <a:ext cx="4319588" cy="2520950"/>
          </a:xfrm>
          <a:prstGeom prst="roundRect">
            <a:avLst>
              <a:gd name="adj" fmla="val 6259"/>
            </a:avLst>
          </a:prstGeom>
          <a:gradFill rotWithShape="1">
            <a:gsLst>
              <a:gs pos="0">
                <a:srgbClr val="FFCC00">
                  <a:gamma/>
                  <a:tint val="0"/>
                  <a:invGamma/>
                </a:srgbClr>
              </a:gs>
              <a:gs pos="100000">
                <a:srgbClr val="FFCC00"/>
              </a:gs>
            </a:gsLst>
            <a:lin ang="5400000" scaled="1"/>
          </a:gradFill>
          <a:ln w="28575">
            <a:solidFill>
              <a:srgbClr val="FF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09" name="AutoShape 5">
            <a:extLst>
              <a:ext uri="{FF2B5EF4-FFF2-40B4-BE49-F238E27FC236}">
                <a16:creationId xmlns:a16="http://schemas.microsoft.com/office/drawing/2014/main" id="{EB048791-02CD-4D86-918E-B864254C2F9B}"/>
              </a:ext>
            </a:extLst>
          </p:cNvPr>
          <p:cNvSpPr>
            <a:spLocks noChangeArrowheads="1"/>
          </p:cNvSpPr>
          <p:nvPr/>
        </p:nvSpPr>
        <p:spPr bwMode="auto">
          <a:xfrm>
            <a:off x="5024438" y="836613"/>
            <a:ext cx="4465637" cy="2663825"/>
          </a:xfrm>
          <a:prstGeom prst="roundRect">
            <a:avLst>
              <a:gd name="adj" fmla="val 6259"/>
            </a:avLst>
          </a:prstGeom>
          <a:solidFill>
            <a:schemeClr val="bg1"/>
          </a:solidFill>
          <a:ln w="28575">
            <a:solidFill>
              <a:srgbClr val="99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10" name="AutoShape 6">
            <a:extLst>
              <a:ext uri="{FF2B5EF4-FFF2-40B4-BE49-F238E27FC236}">
                <a16:creationId xmlns:a16="http://schemas.microsoft.com/office/drawing/2014/main" id="{584CC0C7-B97F-4511-A3FD-BAD86E536367}"/>
              </a:ext>
            </a:extLst>
          </p:cNvPr>
          <p:cNvSpPr>
            <a:spLocks noChangeArrowheads="1"/>
          </p:cNvSpPr>
          <p:nvPr/>
        </p:nvSpPr>
        <p:spPr bwMode="auto">
          <a:xfrm>
            <a:off x="5097463" y="908050"/>
            <a:ext cx="4319587" cy="2520950"/>
          </a:xfrm>
          <a:prstGeom prst="roundRect">
            <a:avLst>
              <a:gd name="adj" fmla="val 6259"/>
            </a:avLst>
          </a:prstGeom>
          <a:gradFill rotWithShape="1">
            <a:gsLst>
              <a:gs pos="0">
                <a:srgbClr val="CCFF66">
                  <a:gamma/>
                  <a:tint val="0"/>
                  <a:invGamma/>
                </a:srgbClr>
              </a:gs>
              <a:gs pos="100000">
                <a:srgbClr val="CCFF66"/>
              </a:gs>
            </a:gsLst>
            <a:lin ang="5400000" scaled="1"/>
          </a:gradFill>
          <a:ln w="28575">
            <a:solidFill>
              <a:srgbClr val="99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11" name="AutoShape 7">
            <a:extLst>
              <a:ext uri="{FF2B5EF4-FFF2-40B4-BE49-F238E27FC236}">
                <a16:creationId xmlns:a16="http://schemas.microsoft.com/office/drawing/2014/main" id="{C7725092-3824-49C2-A1EE-FF889600788D}"/>
              </a:ext>
            </a:extLst>
          </p:cNvPr>
          <p:cNvSpPr>
            <a:spLocks noChangeArrowheads="1"/>
          </p:cNvSpPr>
          <p:nvPr/>
        </p:nvSpPr>
        <p:spPr bwMode="auto">
          <a:xfrm>
            <a:off x="415925" y="3644900"/>
            <a:ext cx="4465638" cy="2663825"/>
          </a:xfrm>
          <a:prstGeom prst="roundRect">
            <a:avLst>
              <a:gd name="adj" fmla="val 6259"/>
            </a:avLst>
          </a:prstGeom>
          <a:solidFill>
            <a:schemeClr val="bg1"/>
          </a:solidFill>
          <a:ln w="28575">
            <a:solidFill>
              <a:srgbClr val="33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12" name="AutoShape 8">
            <a:extLst>
              <a:ext uri="{FF2B5EF4-FFF2-40B4-BE49-F238E27FC236}">
                <a16:creationId xmlns:a16="http://schemas.microsoft.com/office/drawing/2014/main" id="{267AAC65-46D5-4A51-936E-E278B577D475}"/>
              </a:ext>
            </a:extLst>
          </p:cNvPr>
          <p:cNvSpPr>
            <a:spLocks noChangeArrowheads="1"/>
          </p:cNvSpPr>
          <p:nvPr/>
        </p:nvSpPr>
        <p:spPr bwMode="auto">
          <a:xfrm>
            <a:off x="488950" y="3716338"/>
            <a:ext cx="4319588" cy="2520950"/>
          </a:xfrm>
          <a:prstGeom prst="roundRect">
            <a:avLst>
              <a:gd name="adj" fmla="val 6259"/>
            </a:avLst>
          </a:prstGeom>
          <a:gradFill rotWithShape="1">
            <a:gsLst>
              <a:gs pos="0">
                <a:srgbClr val="6699FF">
                  <a:gamma/>
                  <a:tint val="0"/>
                  <a:invGamma/>
                </a:srgbClr>
              </a:gs>
              <a:gs pos="100000">
                <a:srgbClr val="6699FF"/>
              </a:gs>
            </a:gsLst>
            <a:lin ang="5400000" scaled="1"/>
          </a:gradFill>
          <a:ln w="28575">
            <a:solidFill>
              <a:srgbClr val="33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13" name="AutoShape 9">
            <a:extLst>
              <a:ext uri="{FF2B5EF4-FFF2-40B4-BE49-F238E27FC236}">
                <a16:creationId xmlns:a16="http://schemas.microsoft.com/office/drawing/2014/main" id="{89B4F0D2-100E-4D35-8703-0575D2A2D8F4}"/>
              </a:ext>
            </a:extLst>
          </p:cNvPr>
          <p:cNvSpPr>
            <a:spLocks noChangeArrowheads="1"/>
          </p:cNvSpPr>
          <p:nvPr/>
        </p:nvSpPr>
        <p:spPr bwMode="auto">
          <a:xfrm>
            <a:off x="5024438" y="3644900"/>
            <a:ext cx="4465637" cy="2663825"/>
          </a:xfrm>
          <a:prstGeom prst="roundRect">
            <a:avLst>
              <a:gd name="adj" fmla="val 6259"/>
            </a:avLst>
          </a:prstGeom>
          <a:solidFill>
            <a:schemeClr val="bg1"/>
          </a:solidFill>
          <a:ln w="28575">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14" name="AutoShape 10">
            <a:extLst>
              <a:ext uri="{FF2B5EF4-FFF2-40B4-BE49-F238E27FC236}">
                <a16:creationId xmlns:a16="http://schemas.microsoft.com/office/drawing/2014/main" id="{069FFFAC-27A2-4BC0-BFC3-7C3171AAC3F8}"/>
              </a:ext>
            </a:extLst>
          </p:cNvPr>
          <p:cNvSpPr>
            <a:spLocks noChangeArrowheads="1"/>
          </p:cNvSpPr>
          <p:nvPr/>
        </p:nvSpPr>
        <p:spPr bwMode="auto">
          <a:xfrm>
            <a:off x="5097463" y="3716338"/>
            <a:ext cx="4319587" cy="2520950"/>
          </a:xfrm>
          <a:prstGeom prst="roundRect">
            <a:avLst>
              <a:gd name="adj" fmla="val 6259"/>
            </a:avLst>
          </a:prstGeom>
          <a:gradFill rotWithShape="1">
            <a:gsLst>
              <a:gs pos="0">
                <a:srgbClr val="FFCCCC">
                  <a:gamma/>
                  <a:tint val="0"/>
                  <a:invGamma/>
                </a:srgbClr>
              </a:gs>
              <a:gs pos="100000">
                <a:srgbClr val="FFCCCC"/>
              </a:gs>
            </a:gsLst>
            <a:lin ang="5400000" scaled="1"/>
          </a:gradFill>
          <a:ln w="28575">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1515" name="Text Box 11">
            <a:extLst>
              <a:ext uri="{FF2B5EF4-FFF2-40B4-BE49-F238E27FC236}">
                <a16:creationId xmlns:a16="http://schemas.microsoft.com/office/drawing/2014/main" id="{7DAD33DC-6BCF-412F-9CF6-3446E8E76EF2}"/>
              </a:ext>
            </a:extLst>
          </p:cNvPr>
          <p:cNvSpPr txBox="1">
            <a:spLocks noChangeArrowheads="1"/>
          </p:cNvSpPr>
          <p:nvPr/>
        </p:nvSpPr>
        <p:spPr bwMode="auto">
          <a:xfrm>
            <a:off x="1423988" y="1052513"/>
            <a:ext cx="3168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1516" name="AutoShape 12">
            <a:extLst>
              <a:ext uri="{FF2B5EF4-FFF2-40B4-BE49-F238E27FC236}">
                <a16:creationId xmlns:a16="http://schemas.microsoft.com/office/drawing/2014/main" id="{8CA23B86-5A00-4667-983A-E6ECDE216F41}"/>
              </a:ext>
            </a:extLst>
          </p:cNvPr>
          <p:cNvSpPr>
            <a:spLocks noChangeArrowheads="1"/>
          </p:cNvSpPr>
          <p:nvPr/>
        </p:nvSpPr>
        <p:spPr bwMode="auto">
          <a:xfrm>
            <a:off x="631825" y="1123950"/>
            <a:ext cx="792163" cy="504825"/>
          </a:xfrm>
          <a:prstGeom prst="homePlate">
            <a:avLst>
              <a:gd name="adj" fmla="val 39230"/>
            </a:avLst>
          </a:prstGeom>
          <a:solidFill>
            <a:srgbClr val="FF9900"/>
          </a:solidFill>
          <a:ln w="6350">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solidFill>
                  <a:schemeClr val="bg1"/>
                </a:solidFill>
                <a:ea typeface="メイリオ" panose="020B0604030504040204" pitchFamily="50" charset="-128"/>
              </a:rPr>
              <a:t>特長①</a:t>
            </a:r>
          </a:p>
        </p:txBody>
      </p:sp>
      <p:sp>
        <p:nvSpPr>
          <p:cNvPr id="21517" name="AutoShape 13">
            <a:extLst>
              <a:ext uri="{FF2B5EF4-FFF2-40B4-BE49-F238E27FC236}">
                <a16:creationId xmlns:a16="http://schemas.microsoft.com/office/drawing/2014/main" id="{C44F0E62-B577-4845-9410-A3BC3F7D8D0A}"/>
              </a:ext>
            </a:extLst>
          </p:cNvPr>
          <p:cNvSpPr>
            <a:spLocks noChangeArrowheads="1"/>
          </p:cNvSpPr>
          <p:nvPr/>
        </p:nvSpPr>
        <p:spPr bwMode="auto">
          <a:xfrm>
            <a:off x="5240338" y="1123950"/>
            <a:ext cx="792162" cy="504825"/>
          </a:xfrm>
          <a:prstGeom prst="homePlate">
            <a:avLst>
              <a:gd name="adj" fmla="val 39230"/>
            </a:avLst>
          </a:prstGeom>
          <a:solidFill>
            <a:srgbClr val="339966"/>
          </a:solidFill>
          <a:ln w="6350">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solidFill>
                  <a:schemeClr val="bg1"/>
                </a:solidFill>
                <a:ea typeface="メイリオ" panose="020B0604030504040204" pitchFamily="50" charset="-128"/>
              </a:rPr>
              <a:t>特長②</a:t>
            </a:r>
          </a:p>
        </p:txBody>
      </p:sp>
      <p:sp>
        <p:nvSpPr>
          <p:cNvPr id="21518" name="AutoShape 14">
            <a:extLst>
              <a:ext uri="{FF2B5EF4-FFF2-40B4-BE49-F238E27FC236}">
                <a16:creationId xmlns:a16="http://schemas.microsoft.com/office/drawing/2014/main" id="{865B8AF2-09D5-4560-BAF6-B3B26202D8DC}"/>
              </a:ext>
            </a:extLst>
          </p:cNvPr>
          <p:cNvSpPr>
            <a:spLocks noChangeArrowheads="1"/>
          </p:cNvSpPr>
          <p:nvPr/>
        </p:nvSpPr>
        <p:spPr bwMode="auto">
          <a:xfrm>
            <a:off x="631825" y="3932238"/>
            <a:ext cx="792163" cy="504825"/>
          </a:xfrm>
          <a:prstGeom prst="homePlate">
            <a:avLst>
              <a:gd name="adj" fmla="val 39230"/>
            </a:avLst>
          </a:prstGeom>
          <a:solidFill>
            <a:srgbClr val="3366FF"/>
          </a:solidFill>
          <a:ln w="6350">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solidFill>
                  <a:schemeClr val="bg1"/>
                </a:solidFill>
                <a:ea typeface="メイリオ" panose="020B0604030504040204" pitchFamily="50" charset="-128"/>
              </a:rPr>
              <a:t>特長③</a:t>
            </a:r>
          </a:p>
        </p:txBody>
      </p:sp>
      <p:sp>
        <p:nvSpPr>
          <p:cNvPr id="21519" name="AutoShape 15">
            <a:extLst>
              <a:ext uri="{FF2B5EF4-FFF2-40B4-BE49-F238E27FC236}">
                <a16:creationId xmlns:a16="http://schemas.microsoft.com/office/drawing/2014/main" id="{EDDEEEBA-70B9-49F3-B28F-B99E8CC9033C}"/>
              </a:ext>
            </a:extLst>
          </p:cNvPr>
          <p:cNvSpPr>
            <a:spLocks noChangeArrowheads="1"/>
          </p:cNvSpPr>
          <p:nvPr/>
        </p:nvSpPr>
        <p:spPr bwMode="auto">
          <a:xfrm>
            <a:off x="5240338" y="3932238"/>
            <a:ext cx="792162" cy="504825"/>
          </a:xfrm>
          <a:prstGeom prst="homePlate">
            <a:avLst>
              <a:gd name="adj" fmla="val 39230"/>
            </a:avLst>
          </a:prstGeom>
          <a:solidFill>
            <a:srgbClr val="FF00FF"/>
          </a:solidFill>
          <a:ln w="6350">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solidFill>
                  <a:schemeClr val="bg1"/>
                </a:solidFill>
                <a:ea typeface="メイリオ" panose="020B0604030504040204" pitchFamily="50" charset="-128"/>
              </a:rPr>
              <a:t>特長④</a:t>
            </a:r>
          </a:p>
        </p:txBody>
      </p:sp>
      <p:sp>
        <p:nvSpPr>
          <p:cNvPr id="21520" name="Text Box 16">
            <a:extLst>
              <a:ext uri="{FF2B5EF4-FFF2-40B4-BE49-F238E27FC236}">
                <a16:creationId xmlns:a16="http://schemas.microsoft.com/office/drawing/2014/main" id="{54900BF9-9A6E-4FA4-8A25-49F58CA9B8E6}"/>
              </a:ext>
            </a:extLst>
          </p:cNvPr>
          <p:cNvSpPr txBox="1">
            <a:spLocks noChangeArrowheads="1"/>
          </p:cNvSpPr>
          <p:nvPr/>
        </p:nvSpPr>
        <p:spPr bwMode="auto">
          <a:xfrm>
            <a:off x="1423988" y="3860800"/>
            <a:ext cx="3168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1521" name="Text Box 17">
            <a:extLst>
              <a:ext uri="{FF2B5EF4-FFF2-40B4-BE49-F238E27FC236}">
                <a16:creationId xmlns:a16="http://schemas.microsoft.com/office/drawing/2014/main" id="{F397F227-4999-4465-8306-3B049914A2D4}"/>
              </a:ext>
            </a:extLst>
          </p:cNvPr>
          <p:cNvSpPr txBox="1">
            <a:spLocks noChangeArrowheads="1"/>
          </p:cNvSpPr>
          <p:nvPr/>
        </p:nvSpPr>
        <p:spPr bwMode="auto">
          <a:xfrm>
            <a:off x="6032500" y="1058863"/>
            <a:ext cx="3168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1522" name="Text Box 18">
            <a:extLst>
              <a:ext uri="{FF2B5EF4-FFF2-40B4-BE49-F238E27FC236}">
                <a16:creationId xmlns:a16="http://schemas.microsoft.com/office/drawing/2014/main" id="{5CA3FC26-5AFC-429B-AFEF-1EF1FC867DC1}"/>
              </a:ext>
            </a:extLst>
          </p:cNvPr>
          <p:cNvSpPr txBox="1">
            <a:spLocks noChangeArrowheads="1"/>
          </p:cNvSpPr>
          <p:nvPr/>
        </p:nvSpPr>
        <p:spPr bwMode="auto">
          <a:xfrm>
            <a:off x="6032500" y="3867150"/>
            <a:ext cx="3168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1523" name="Line 19">
            <a:extLst>
              <a:ext uri="{FF2B5EF4-FFF2-40B4-BE49-F238E27FC236}">
                <a16:creationId xmlns:a16="http://schemas.microsoft.com/office/drawing/2014/main" id="{3DA4DCEF-906B-4C10-AFB3-3EE0C1FAE7DE}"/>
              </a:ext>
            </a:extLst>
          </p:cNvPr>
          <p:cNvSpPr>
            <a:spLocks noChangeShapeType="1"/>
          </p:cNvSpPr>
          <p:nvPr/>
        </p:nvSpPr>
        <p:spPr bwMode="auto">
          <a:xfrm>
            <a:off x="631825" y="1771650"/>
            <a:ext cx="4033838" cy="0"/>
          </a:xfrm>
          <a:prstGeom prst="line">
            <a:avLst/>
          </a:prstGeom>
          <a:noFill/>
          <a:ln w="38100" cap="rnd">
            <a:solidFill>
              <a:srgbClr val="FF99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24" name="Line 20">
            <a:extLst>
              <a:ext uri="{FF2B5EF4-FFF2-40B4-BE49-F238E27FC236}">
                <a16:creationId xmlns:a16="http://schemas.microsoft.com/office/drawing/2014/main" id="{E934A1EE-2A9D-4201-82AC-0314EBB99AA0}"/>
              </a:ext>
            </a:extLst>
          </p:cNvPr>
          <p:cNvSpPr>
            <a:spLocks noChangeShapeType="1"/>
          </p:cNvSpPr>
          <p:nvPr/>
        </p:nvSpPr>
        <p:spPr bwMode="auto">
          <a:xfrm>
            <a:off x="5240338" y="1771650"/>
            <a:ext cx="4033837" cy="0"/>
          </a:xfrm>
          <a:prstGeom prst="line">
            <a:avLst/>
          </a:prstGeom>
          <a:noFill/>
          <a:ln w="38100" cap="rnd">
            <a:solidFill>
              <a:srgbClr val="339966"/>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26" name="Line 22">
            <a:extLst>
              <a:ext uri="{FF2B5EF4-FFF2-40B4-BE49-F238E27FC236}">
                <a16:creationId xmlns:a16="http://schemas.microsoft.com/office/drawing/2014/main" id="{0DFAF211-8D25-45DE-BD34-24E40B0EE820}"/>
              </a:ext>
            </a:extLst>
          </p:cNvPr>
          <p:cNvSpPr>
            <a:spLocks noChangeShapeType="1"/>
          </p:cNvSpPr>
          <p:nvPr/>
        </p:nvSpPr>
        <p:spPr bwMode="auto">
          <a:xfrm>
            <a:off x="631825" y="4579938"/>
            <a:ext cx="4033838" cy="0"/>
          </a:xfrm>
          <a:prstGeom prst="line">
            <a:avLst/>
          </a:prstGeom>
          <a:noFill/>
          <a:ln w="38100" cap="rnd">
            <a:solidFill>
              <a:srgbClr val="3366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27" name="Line 23">
            <a:extLst>
              <a:ext uri="{FF2B5EF4-FFF2-40B4-BE49-F238E27FC236}">
                <a16:creationId xmlns:a16="http://schemas.microsoft.com/office/drawing/2014/main" id="{3824F189-E247-4573-BF01-C5E7064C6EFA}"/>
              </a:ext>
            </a:extLst>
          </p:cNvPr>
          <p:cNvSpPr>
            <a:spLocks noChangeShapeType="1"/>
          </p:cNvSpPr>
          <p:nvPr/>
        </p:nvSpPr>
        <p:spPr bwMode="auto">
          <a:xfrm>
            <a:off x="5240338" y="4579938"/>
            <a:ext cx="4033837" cy="0"/>
          </a:xfrm>
          <a:prstGeom prst="line">
            <a:avLst/>
          </a:prstGeom>
          <a:noFill/>
          <a:ln w="38100" cap="rnd">
            <a:solidFill>
              <a:srgbClr val="FF00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1528" name="Text Box 24">
            <a:extLst>
              <a:ext uri="{FF2B5EF4-FFF2-40B4-BE49-F238E27FC236}">
                <a16:creationId xmlns:a16="http://schemas.microsoft.com/office/drawing/2014/main" id="{06D1A5AD-6DE6-49C5-A0C2-09110762C661}"/>
              </a:ext>
            </a:extLst>
          </p:cNvPr>
          <p:cNvSpPr txBox="1">
            <a:spLocks noChangeArrowheads="1"/>
          </p:cNvSpPr>
          <p:nvPr/>
        </p:nvSpPr>
        <p:spPr bwMode="auto">
          <a:xfrm>
            <a:off x="631825" y="1916113"/>
            <a:ext cx="4033838"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21529" name="Text Box 25">
            <a:extLst>
              <a:ext uri="{FF2B5EF4-FFF2-40B4-BE49-F238E27FC236}">
                <a16:creationId xmlns:a16="http://schemas.microsoft.com/office/drawing/2014/main" id="{29715EC7-682D-42BE-8FD3-7E6F63B49317}"/>
              </a:ext>
            </a:extLst>
          </p:cNvPr>
          <p:cNvSpPr txBox="1">
            <a:spLocks noChangeArrowheads="1"/>
          </p:cNvSpPr>
          <p:nvPr/>
        </p:nvSpPr>
        <p:spPr bwMode="auto">
          <a:xfrm>
            <a:off x="5240338" y="1916113"/>
            <a:ext cx="4033837"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21530" name="Text Box 26">
            <a:extLst>
              <a:ext uri="{FF2B5EF4-FFF2-40B4-BE49-F238E27FC236}">
                <a16:creationId xmlns:a16="http://schemas.microsoft.com/office/drawing/2014/main" id="{44697769-9EFA-477F-977F-C213DF280903}"/>
              </a:ext>
            </a:extLst>
          </p:cNvPr>
          <p:cNvSpPr txBox="1">
            <a:spLocks noChangeArrowheads="1"/>
          </p:cNvSpPr>
          <p:nvPr/>
        </p:nvSpPr>
        <p:spPr bwMode="auto">
          <a:xfrm>
            <a:off x="631825" y="4652963"/>
            <a:ext cx="4033838"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21531" name="Text Box 27">
            <a:extLst>
              <a:ext uri="{FF2B5EF4-FFF2-40B4-BE49-F238E27FC236}">
                <a16:creationId xmlns:a16="http://schemas.microsoft.com/office/drawing/2014/main" id="{80D7EAE1-78F2-4061-9F8F-414338ABB4E2}"/>
              </a:ext>
            </a:extLst>
          </p:cNvPr>
          <p:cNvSpPr txBox="1">
            <a:spLocks noChangeArrowheads="1"/>
          </p:cNvSpPr>
          <p:nvPr/>
        </p:nvSpPr>
        <p:spPr bwMode="auto">
          <a:xfrm>
            <a:off x="5240338" y="4652963"/>
            <a:ext cx="4033837"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55" name="AutoShape 27">
            <a:extLst>
              <a:ext uri="{FF2B5EF4-FFF2-40B4-BE49-F238E27FC236}">
                <a16:creationId xmlns:a16="http://schemas.microsoft.com/office/drawing/2014/main" id="{36B50968-3BE3-4C86-AC87-A9E7B32209B8}"/>
              </a:ext>
            </a:extLst>
          </p:cNvPr>
          <p:cNvSpPr>
            <a:spLocks noChangeArrowheads="1"/>
          </p:cNvSpPr>
          <p:nvPr/>
        </p:nvSpPr>
        <p:spPr bwMode="auto">
          <a:xfrm>
            <a:off x="415925" y="979488"/>
            <a:ext cx="4319588" cy="2520950"/>
          </a:xfrm>
          <a:prstGeom prst="roundRect">
            <a:avLst>
              <a:gd name="adj" fmla="val 6259"/>
            </a:avLst>
          </a:prstGeom>
          <a:gradFill rotWithShape="1">
            <a:gsLst>
              <a:gs pos="0">
                <a:srgbClr val="FFCC00">
                  <a:gamma/>
                  <a:tint val="0"/>
                  <a:invGamma/>
                </a:srgbClr>
              </a:gs>
              <a:gs pos="100000">
                <a:srgbClr val="FFCC00"/>
              </a:gs>
            </a:gsLst>
            <a:lin ang="5400000" scaled="1"/>
          </a:gradFill>
          <a:ln w="28575">
            <a:round/>
            <a:headEnd/>
            <a:tailEnd/>
          </a:ln>
          <a:effectLst/>
          <a:scene3d>
            <a:camera prst="legacyObliqueTopRight"/>
            <a:lightRig rig="legacyFlat3" dir="b"/>
          </a:scene3d>
          <a:sp3d extrusionH="430200" prstMaterial="legacyMatte">
            <a:bevelT w="13500" h="13500" prst="angle"/>
            <a:bevelB w="13500" h="13500" prst="angle"/>
            <a:extrusionClr>
              <a:srgbClr val="FFCC00"/>
            </a:extrusionClr>
            <a:contourClr>
              <a:srgbClr val="FFCC0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2556" name="AutoShape 28">
            <a:extLst>
              <a:ext uri="{FF2B5EF4-FFF2-40B4-BE49-F238E27FC236}">
                <a16:creationId xmlns:a16="http://schemas.microsoft.com/office/drawing/2014/main" id="{938A84F7-1086-43D3-BD22-5F0FFEF831A3}"/>
              </a:ext>
            </a:extLst>
          </p:cNvPr>
          <p:cNvSpPr>
            <a:spLocks noChangeArrowheads="1"/>
          </p:cNvSpPr>
          <p:nvPr/>
        </p:nvSpPr>
        <p:spPr bwMode="auto">
          <a:xfrm>
            <a:off x="5024438" y="979488"/>
            <a:ext cx="4319587" cy="2520950"/>
          </a:xfrm>
          <a:prstGeom prst="roundRect">
            <a:avLst>
              <a:gd name="adj" fmla="val 6259"/>
            </a:avLst>
          </a:prstGeom>
          <a:gradFill rotWithShape="1">
            <a:gsLst>
              <a:gs pos="0">
                <a:srgbClr val="CCFF66">
                  <a:gamma/>
                  <a:tint val="0"/>
                  <a:invGamma/>
                </a:srgbClr>
              </a:gs>
              <a:gs pos="100000">
                <a:srgbClr val="CCFF66"/>
              </a:gs>
            </a:gsLst>
            <a:lin ang="5400000" scaled="1"/>
          </a:gradFill>
          <a:ln w="28575">
            <a:round/>
            <a:headEnd/>
            <a:tailEnd/>
          </a:ln>
          <a:effectLst/>
          <a:scene3d>
            <a:camera prst="legacyObliqueTopRight"/>
            <a:lightRig rig="legacyFlat3" dir="b"/>
          </a:scene3d>
          <a:sp3d extrusionH="430200" prstMaterial="legacyMatte">
            <a:bevelT w="13500" h="13500" prst="angle"/>
            <a:bevelB w="13500" h="13500" prst="angle"/>
            <a:extrusionClr>
              <a:srgbClr val="CCFF66"/>
            </a:extrusionClr>
            <a:contourClr>
              <a:srgbClr val="CCFF66"/>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2557" name="AutoShape 29">
            <a:extLst>
              <a:ext uri="{FF2B5EF4-FFF2-40B4-BE49-F238E27FC236}">
                <a16:creationId xmlns:a16="http://schemas.microsoft.com/office/drawing/2014/main" id="{C5AFDBF4-00B6-43CE-B6FE-BE892B40C1FA}"/>
              </a:ext>
            </a:extLst>
          </p:cNvPr>
          <p:cNvSpPr>
            <a:spLocks noChangeArrowheads="1"/>
          </p:cNvSpPr>
          <p:nvPr/>
        </p:nvSpPr>
        <p:spPr bwMode="auto">
          <a:xfrm>
            <a:off x="415925" y="3787775"/>
            <a:ext cx="4319588" cy="2520950"/>
          </a:xfrm>
          <a:prstGeom prst="roundRect">
            <a:avLst>
              <a:gd name="adj" fmla="val 6259"/>
            </a:avLst>
          </a:prstGeom>
          <a:gradFill rotWithShape="1">
            <a:gsLst>
              <a:gs pos="0">
                <a:srgbClr val="6699FF">
                  <a:gamma/>
                  <a:tint val="0"/>
                  <a:invGamma/>
                </a:srgbClr>
              </a:gs>
              <a:gs pos="100000">
                <a:srgbClr val="6699FF"/>
              </a:gs>
            </a:gsLst>
            <a:lin ang="5400000" scaled="1"/>
          </a:gradFill>
          <a:ln w="28575">
            <a:round/>
            <a:headEnd/>
            <a:tailEnd/>
          </a:ln>
          <a:effectLst/>
          <a:scene3d>
            <a:camera prst="legacyObliqueTopRight"/>
            <a:lightRig rig="legacyFlat3" dir="b"/>
          </a:scene3d>
          <a:sp3d extrusionH="430200" prstMaterial="legacyMatte">
            <a:bevelT w="13500" h="13500" prst="angle"/>
            <a:bevelB w="13500" h="13500" prst="angle"/>
            <a:extrusionClr>
              <a:srgbClr val="6699FF"/>
            </a:extrusionClr>
            <a:contourClr>
              <a:srgbClr val="6699FF"/>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2558" name="AutoShape 30">
            <a:extLst>
              <a:ext uri="{FF2B5EF4-FFF2-40B4-BE49-F238E27FC236}">
                <a16:creationId xmlns:a16="http://schemas.microsoft.com/office/drawing/2014/main" id="{D4894B65-5F59-4DFC-8C9D-00C658EB4C4F}"/>
              </a:ext>
            </a:extLst>
          </p:cNvPr>
          <p:cNvSpPr>
            <a:spLocks noChangeArrowheads="1"/>
          </p:cNvSpPr>
          <p:nvPr/>
        </p:nvSpPr>
        <p:spPr bwMode="auto">
          <a:xfrm>
            <a:off x="5024438" y="3787775"/>
            <a:ext cx="4319587" cy="2520950"/>
          </a:xfrm>
          <a:prstGeom prst="roundRect">
            <a:avLst>
              <a:gd name="adj" fmla="val 6259"/>
            </a:avLst>
          </a:prstGeom>
          <a:gradFill rotWithShape="1">
            <a:gsLst>
              <a:gs pos="0">
                <a:srgbClr val="FFCCCC">
                  <a:gamma/>
                  <a:tint val="0"/>
                  <a:invGamma/>
                </a:srgbClr>
              </a:gs>
              <a:gs pos="100000">
                <a:srgbClr val="FFCCCC"/>
              </a:gs>
            </a:gsLst>
            <a:lin ang="5400000" scaled="1"/>
          </a:gradFill>
          <a:ln w="28575">
            <a:round/>
            <a:headEnd/>
            <a:tailEnd/>
          </a:ln>
          <a:effectLst/>
          <a:scene3d>
            <a:camera prst="legacyObliqueTopRight"/>
            <a:lightRig rig="legacyFlat3" dir="b"/>
          </a:scene3d>
          <a:sp3d extrusionH="430200" prstMaterial="legacyMatte">
            <a:bevelT w="13500" h="13500" prst="angle"/>
            <a:bevelB w="13500" h="13500" prst="angle"/>
            <a:extrusionClr>
              <a:srgbClr val="FFCCCC"/>
            </a:extrusionClr>
            <a:contourClr>
              <a:srgbClr val="FFCCCC"/>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2530" name="Rectangle 2">
            <a:extLst>
              <a:ext uri="{FF2B5EF4-FFF2-40B4-BE49-F238E27FC236}">
                <a16:creationId xmlns:a16="http://schemas.microsoft.com/office/drawing/2014/main" id="{0884E08A-9B5D-40A3-87F0-4769FADA3170}"/>
              </a:ext>
            </a:extLst>
          </p:cNvPr>
          <p:cNvSpPr>
            <a:spLocks noGrp="1" noChangeArrowheads="1"/>
          </p:cNvSpPr>
          <p:nvPr>
            <p:ph type="title"/>
          </p:nvPr>
        </p:nvSpPr>
        <p:spPr>
          <a:noFill/>
          <a:ln/>
        </p:spPr>
        <p:txBody>
          <a:bodyPr/>
          <a:lstStyle/>
          <a:p>
            <a:r>
              <a:rPr lang="ja-JP" altLang="en-US"/>
              <a:t>文章中心のスタイル</a:t>
            </a:r>
          </a:p>
        </p:txBody>
      </p:sp>
      <p:sp>
        <p:nvSpPr>
          <p:cNvPr id="22532" name="AutoShape 4">
            <a:extLst>
              <a:ext uri="{FF2B5EF4-FFF2-40B4-BE49-F238E27FC236}">
                <a16:creationId xmlns:a16="http://schemas.microsoft.com/office/drawing/2014/main" id="{E994B007-403B-437C-80A4-9ACB609833A3}"/>
              </a:ext>
            </a:extLst>
          </p:cNvPr>
          <p:cNvSpPr>
            <a:spLocks noChangeArrowheads="1"/>
          </p:cNvSpPr>
          <p:nvPr/>
        </p:nvSpPr>
        <p:spPr bwMode="auto">
          <a:xfrm>
            <a:off x="415925" y="979488"/>
            <a:ext cx="4319588" cy="2520950"/>
          </a:xfrm>
          <a:prstGeom prst="roundRect">
            <a:avLst>
              <a:gd name="adj" fmla="val 6259"/>
            </a:avLst>
          </a:prstGeom>
          <a:gradFill rotWithShape="1">
            <a:gsLst>
              <a:gs pos="0">
                <a:srgbClr val="FFCC00">
                  <a:gamma/>
                  <a:tint val="0"/>
                  <a:invGamma/>
                </a:srgbClr>
              </a:gs>
              <a:gs pos="100000">
                <a:srgbClr val="FFCC00"/>
              </a:gs>
            </a:gsLst>
            <a:lin ang="5400000" scaled="1"/>
          </a:gradFill>
          <a:ln w="28575">
            <a:solidFill>
              <a:srgbClr val="FF99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34" name="AutoShape 6">
            <a:extLst>
              <a:ext uri="{FF2B5EF4-FFF2-40B4-BE49-F238E27FC236}">
                <a16:creationId xmlns:a16="http://schemas.microsoft.com/office/drawing/2014/main" id="{A0510A94-35BB-4100-AE77-E4437565B929}"/>
              </a:ext>
            </a:extLst>
          </p:cNvPr>
          <p:cNvSpPr>
            <a:spLocks noChangeArrowheads="1"/>
          </p:cNvSpPr>
          <p:nvPr/>
        </p:nvSpPr>
        <p:spPr bwMode="auto">
          <a:xfrm>
            <a:off x="5024438" y="979488"/>
            <a:ext cx="4319587" cy="2520950"/>
          </a:xfrm>
          <a:prstGeom prst="roundRect">
            <a:avLst>
              <a:gd name="adj" fmla="val 6259"/>
            </a:avLst>
          </a:prstGeom>
          <a:gradFill rotWithShape="1">
            <a:gsLst>
              <a:gs pos="0">
                <a:srgbClr val="CCFF66">
                  <a:gamma/>
                  <a:tint val="0"/>
                  <a:invGamma/>
                </a:srgbClr>
              </a:gs>
              <a:gs pos="100000">
                <a:srgbClr val="CCFF66"/>
              </a:gs>
            </a:gsLst>
            <a:lin ang="5400000" scaled="1"/>
          </a:gradFill>
          <a:ln w="28575">
            <a:solidFill>
              <a:srgbClr val="99CC00"/>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36" name="AutoShape 8">
            <a:extLst>
              <a:ext uri="{FF2B5EF4-FFF2-40B4-BE49-F238E27FC236}">
                <a16:creationId xmlns:a16="http://schemas.microsoft.com/office/drawing/2014/main" id="{7D9667EC-489E-438C-B5FF-550948174194}"/>
              </a:ext>
            </a:extLst>
          </p:cNvPr>
          <p:cNvSpPr>
            <a:spLocks noChangeArrowheads="1"/>
          </p:cNvSpPr>
          <p:nvPr/>
        </p:nvSpPr>
        <p:spPr bwMode="auto">
          <a:xfrm>
            <a:off x="415925" y="3787775"/>
            <a:ext cx="4319588" cy="2520950"/>
          </a:xfrm>
          <a:prstGeom prst="roundRect">
            <a:avLst>
              <a:gd name="adj" fmla="val 6259"/>
            </a:avLst>
          </a:prstGeom>
          <a:gradFill rotWithShape="1">
            <a:gsLst>
              <a:gs pos="0">
                <a:srgbClr val="6699FF">
                  <a:gamma/>
                  <a:tint val="0"/>
                  <a:invGamma/>
                </a:srgbClr>
              </a:gs>
              <a:gs pos="100000">
                <a:srgbClr val="6699FF"/>
              </a:gs>
            </a:gsLst>
            <a:lin ang="5400000" scaled="1"/>
          </a:gradFill>
          <a:ln w="28575">
            <a:solidFill>
              <a:srgbClr val="3366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38" name="AutoShape 10">
            <a:extLst>
              <a:ext uri="{FF2B5EF4-FFF2-40B4-BE49-F238E27FC236}">
                <a16:creationId xmlns:a16="http://schemas.microsoft.com/office/drawing/2014/main" id="{196E1AAA-7FBA-4BB5-A935-17C58EB85337}"/>
              </a:ext>
            </a:extLst>
          </p:cNvPr>
          <p:cNvSpPr>
            <a:spLocks noChangeArrowheads="1"/>
          </p:cNvSpPr>
          <p:nvPr/>
        </p:nvSpPr>
        <p:spPr bwMode="auto">
          <a:xfrm>
            <a:off x="5024438" y="3787775"/>
            <a:ext cx="4319587" cy="2520950"/>
          </a:xfrm>
          <a:prstGeom prst="roundRect">
            <a:avLst>
              <a:gd name="adj" fmla="val 6259"/>
            </a:avLst>
          </a:prstGeom>
          <a:gradFill rotWithShape="1">
            <a:gsLst>
              <a:gs pos="0">
                <a:srgbClr val="FFCCCC">
                  <a:gamma/>
                  <a:tint val="0"/>
                  <a:invGamma/>
                </a:srgbClr>
              </a:gs>
              <a:gs pos="100000">
                <a:srgbClr val="FFCCCC"/>
              </a:gs>
            </a:gsLst>
            <a:lin ang="5400000" scaled="1"/>
          </a:gradFill>
          <a:ln w="28575">
            <a:solidFill>
              <a:srgbClr val="FF00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2539" name="Text Box 11">
            <a:extLst>
              <a:ext uri="{FF2B5EF4-FFF2-40B4-BE49-F238E27FC236}">
                <a16:creationId xmlns:a16="http://schemas.microsoft.com/office/drawing/2014/main" id="{33035C30-5CAF-42BE-BA4E-46EFA50EE82D}"/>
              </a:ext>
            </a:extLst>
          </p:cNvPr>
          <p:cNvSpPr txBox="1">
            <a:spLocks noChangeArrowheads="1"/>
          </p:cNvSpPr>
          <p:nvPr/>
        </p:nvSpPr>
        <p:spPr bwMode="auto">
          <a:xfrm>
            <a:off x="1350963" y="1123950"/>
            <a:ext cx="3168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2540" name="AutoShape 12">
            <a:extLst>
              <a:ext uri="{FF2B5EF4-FFF2-40B4-BE49-F238E27FC236}">
                <a16:creationId xmlns:a16="http://schemas.microsoft.com/office/drawing/2014/main" id="{2F30DD7F-060F-4099-A7BB-F713BCB3203A}"/>
              </a:ext>
            </a:extLst>
          </p:cNvPr>
          <p:cNvSpPr>
            <a:spLocks noChangeArrowheads="1"/>
          </p:cNvSpPr>
          <p:nvPr/>
        </p:nvSpPr>
        <p:spPr bwMode="auto">
          <a:xfrm>
            <a:off x="558800" y="1195388"/>
            <a:ext cx="792163" cy="504825"/>
          </a:xfrm>
          <a:prstGeom prst="homePlate">
            <a:avLst>
              <a:gd name="adj" fmla="val 39230"/>
            </a:avLst>
          </a:prstGeom>
          <a:solidFill>
            <a:srgbClr val="FF9900"/>
          </a:solidFill>
          <a:ln w="6350">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solidFill>
                  <a:schemeClr val="bg1"/>
                </a:solidFill>
                <a:ea typeface="メイリオ" panose="020B0604030504040204" pitchFamily="50" charset="-128"/>
              </a:rPr>
              <a:t>特長①</a:t>
            </a:r>
          </a:p>
        </p:txBody>
      </p:sp>
      <p:sp>
        <p:nvSpPr>
          <p:cNvPr id="22541" name="AutoShape 13">
            <a:extLst>
              <a:ext uri="{FF2B5EF4-FFF2-40B4-BE49-F238E27FC236}">
                <a16:creationId xmlns:a16="http://schemas.microsoft.com/office/drawing/2014/main" id="{93982DBD-B226-47F3-A89A-1A48E81CBCF0}"/>
              </a:ext>
            </a:extLst>
          </p:cNvPr>
          <p:cNvSpPr>
            <a:spLocks noChangeArrowheads="1"/>
          </p:cNvSpPr>
          <p:nvPr/>
        </p:nvSpPr>
        <p:spPr bwMode="auto">
          <a:xfrm>
            <a:off x="5167313" y="1195388"/>
            <a:ext cx="792162" cy="504825"/>
          </a:xfrm>
          <a:prstGeom prst="homePlate">
            <a:avLst>
              <a:gd name="adj" fmla="val 39230"/>
            </a:avLst>
          </a:prstGeom>
          <a:solidFill>
            <a:srgbClr val="339966"/>
          </a:solidFill>
          <a:ln w="6350">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solidFill>
                  <a:schemeClr val="bg1"/>
                </a:solidFill>
                <a:ea typeface="メイリオ" panose="020B0604030504040204" pitchFamily="50" charset="-128"/>
              </a:rPr>
              <a:t>特長②</a:t>
            </a:r>
          </a:p>
        </p:txBody>
      </p:sp>
      <p:sp>
        <p:nvSpPr>
          <p:cNvPr id="22542" name="AutoShape 14">
            <a:extLst>
              <a:ext uri="{FF2B5EF4-FFF2-40B4-BE49-F238E27FC236}">
                <a16:creationId xmlns:a16="http://schemas.microsoft.com/office/drawing/2014/main" id="{844DF3F3-CF4C-46F3-9A8B-5890CAD79E4E}"/>
              </a:ext>
            </a:extLst>
          </p:cNvPr>
          <p:cNvSpPr>
            <a:spLocks noChangeArrowheads="1"/>
          </p:cNvSpPr>
          <p:nvPr/>
        </p:nvSpPr>
        <p:spPr bwMode="auto">
          <a:xfrm>
            <a:off x="558800" y="4003675"/>
            <a:ext cx="792163" cy="504825"/>
          </a:xfrm>
          <a:prstGeom prst="homePlate">
            <a:avLst>
              <a:gd name="adj" fmla="val 39230"/>
            </a:avLst>
          </a:prstGeom>
          <a:solidFill>
            <a:srgbClr val="3366FF"/>
          </a:solidFill>
          <a:ln w="6350">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solidFill>
                  <a:schemeClr val="bg1"/>
                </a:solidFill>
                <a:ea typeface="メイリオ" panose="020B0604030504040204" pitchFamily="50" charset="-128"/>
              </a:rPr>
              <a:t>特長③</a:t>
            </a:r>
          </a:p>
        </p:txBody>
      </p:sp>
      <p:sp>
        <p:nvSpPr>
          <p:cNvPr id="22543" name="AutoShape 15">
            <a:extLst>
              <a:ext uri="{FF2B5EF4-FFF2-40B4-BE49-F238E27FC236}">
                <a16:creationId xmlns:a16="http://schemas.microsoft.com/office/drawing/2014/main" id="{586DAF90-9DD0-408B-93C3-520EFF3C0C0A}"/>
              </a:ext>
            </a:extLst>
          </p:cNvPr>
          <p:cNvSpPr>
            <a:spLocks noChangeArrowheads="1"/>
          </p:cNvSpPr>
          <p:nvPr/>
        </p:nvSpPr>
        <p:spPr bwMode="auto">
          <a:xfrm>
            <a:off x="5167313" y="4003675"/>
            <a:ext cx="792162" cy="504825"/>
          </a:xfrm>
          <a:prstGeom prst="homePlate">
            <a:avLst>
              <a:gd name="adj" fmla="val 39230"/>
            </a:avLst>
          </a:prstGeom>
          <a:solidFill>
            <a:srgbClr val="FF00FF"/>
          </a:solidFill>
          <a:ln w="6350">
            <a:solidFill>
              <a:srgbClr val="FFFFFF"/>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solidFill>
                  <a:schemeClr val="bg1"/>
                </a:solidFill>
                <a:ea typeface="メイリオ" panose="020B0604030504040204" pitchFamily="50" charset="-128"/>
              </a:rPr>
              <a:t>特長④</a:t>
            </a:r>
          </a:p>
        </p:txBody>
      </p:sp>
      <p:sp>
        <p:nvSpPr>
          <p:cNvPr id="22544" name="Text Box 16">
            <a:extLst>
              <a:ext uri="{FF2B5EF4-FFF2-40B4-BE49-F238E27FC236}">
                <a16:creationId xmlns:a16="http://schemas.microsoft.com/office/drawing/2014/main" id="{DF3D1D38-F9A6-498C-8521-9FCBD26811C4}"/>
              </a:ext>
            </a:extLst>
          </p:cNvPr>
          <p:cNvSpPr txBox="1">
            <a:spLocks noChangeArrowheads="1"/>
          </p:cNvSpPr>
          <p:nvPr/>
        </p:nvSpPr>
        <p:spPr bwMode="auto">
          <a:xfrm>
            <a:off x="1350963" y="3932238"/>
            <a:ext cx="3168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2545" name="Text Box 17">
            <a:extLst>
              <a:ext uri="{FF2B5EF4-FFF2-40B4-BE49-F238E27FC236}">
                <a16:creationId xmlns:a16="http://schemas.microsoft.com/office/drawing/2014/main" id="{539A8EFC-C102-48ED-8E5D-CF0A880076FE}"/>
              </a:ext>
            </a:extLst>
          </p:cNvPr>
          <p:cNvSpPr txBox="1">
            <a:spLocks noChangeArrowheads="1"/>
          </p:cNvSpPr>
          <p:nvPr/>
        </p:nvSpPr>
        <p:spPr bwMode="auto">
          <a:xfrm>
            <a:off x="5959475" y="1130300"/>
            <a:ext cx="3168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2546" name="Text Box 18">
            <a:extLst>
              <a:ext uri="{FF2B5EF4-FFF2-40B4-BE49-F238E27FC236}">
                <a16:creationId xmlns:a16="http://schemas.microsoft.com/office/drawing/2014/main" id="{ACCBB71B-0E43-4097-B6CA-41C612F75F3A}"/>
              </a:ext>
            </a:extLst>
          </p:cNvPr>
          <p:cNvSpPr txBox="1">
            <a:spLocks noChangeArrowheads="1"/>
          </p:cNvSpPr>
          <p:nvPr/>
        </p:nvSpPr>
        <p:spPr bwMode="auto">
          <a:xfrm>
            <a:off x="5959475" y="3938588"/>
            <a:ext cx="3168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2547" name="Line 19">
            <a:extLst>
              <a:ext uri="{FF2B5EF4-FFF2-40B4-BE49-F238E27FC236}">
                <a16:creationId xmlns:a16="http://schemas.microsoft.com/office/drawing/2014/main" id="{2613F7CE-DF03-4727-8C8D-201B03F961E4}"/>
              </a:ext>
            </a:extLst>
          </p:cNvPr>
          <p:cNvSpPr>
            <a:spLocks noChangeShapeType="1"/>
          </p:cNvSpPr>
          <p:nvPr/>
        </p:nvSpPr>
        <p:spPr bwMode="auto">
          <a:xfrm>
            <a:off x="558800" y="1843088"/>
            <a:ext cx="4033838" cy="0"/>
          </a:xfrm>
          <a:prstGeom prst="line">
            <a:avLst/>
          </a:prstGeom>
          <a:noFill/>
          <a:ln w="38100">
            <a:solidFill>
              <a:srgbClr val="FF9900"/>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48" name="Line 20">
            <a:extLst>
              <a:ext uri="{FF2B5EF4-FFF2-40B4-BE49-F238E27FC236}">
                <a16:creationId xmlns:a16="http://schemas.microsoft.com/office/drawing/2014/main" id="{881B88E1-9197-4F6E-A2DE-60FBCE72DE86}"/>
              </a:ext>
            </a:extLst>
          </p:cNvPr>
          <p:cNvSpPr>
            <a:spLocks noChangeShapeType="1"/>
          </p:cNvSpPr>
          <p:nvPr/>
        </p:nvSpPr>
        <p:spPr bwMode="auto">
          <a:xfrm>
            <a:off x="5167313" y="1843088"/>
            <a:ext cx="4033837" cy="0"/>
          </a:xfrm>
          <a:prstGeom prst="line">
            <a:avLst/>
          </a:prstGeom>
          <a:noFill/>
          <a:ln w="38100">
            <a:solidFill>
              <a:srgbClr val="339966"/>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49" name="Line 21">
            <a:extLst>
              <a:ext uri="{FF2B5EF4-FFF2-40B4-BE49-F238E27FC236}">
                <a16:creationId xmlns:a16="http://schemas.microsoft.com/office/drawing/2014/main" id="{370E1308-7B83-445B-A034-BF7E6F293E4A}"/>
              </a:ext>
            </a:extLst>
          </p:cNvPr>
          <p:cNvSpPr>
            <a:spLocks noChangeShapeType="1"/>
          </p:cNvSpPr>
          <p:nvPr/>
        </p:nvSpPr>
        <p:spPr bwMode="auto">
          <a:xfrm>
            <a:off x="558800" y="4651375"/>
            <a:ext cx="4033838" cy="0"/>
          </a:xfrm>
          <a:prstGeom prst="line">
            <a:avLst/>
          </a:prstGeom>
          <a:noFill/>
          <a:ln w="38100">
            <a:solidFill>
              <a:srgbClr val="3366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50" name="Line 22">
            <a:extLst>
              <a:ext uri="{FF2B5EF4-FFF2-40B4-BE49-F238E27FC236}">
                <a16:creationId xmlns:a16="http://schemas.microsoft.com/office/drawing/2014/main" id="{3D30C4DB-628F-4CCD-9FB5-46E27AE117F8}"/>
              </a:ext>
            </a:extLst>
          </p:cNvPr>
          <p:cNvSpPr>
            <a:spLocks noChangeShapeType="1"/>
          </p:cNvSpPr>
          <p:nvPr/>
        </p:nvSpPr>
        <p:spPr bwMode="auto">
          <a:xfrm>
            <a:off x="5167313" y="4651375"/>
            <a:ext cx="4033837" cy="0"/>
          </a:xfrm>
          <a:prstGeom prst="line">
            <a:avLst/>
          </a:prstGeom>
          <a:noFill/>
          <a:ln w="38100">
            <a:solidFill>
              <a:srgbClr val="FF00FF"/>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2551" name="Text Box 23">
            <a:extLst>
              <a:ext uri="{FF2B5EF4-FFF2-40B4-BE49-F238E27FC236}">
                <a16:creationId xmlns:a16="http://schemas.microsoft.com/office/drawing/2014/main" id="{291E48DF-3B7E-4A8D-ABD2-E6E4CF6178E7}"/>
              </a:ext>
            </a:extLst>
          </p:cNvPr>
          <p:cNvSpPr txBox="1">
            <a:spLocks noChangeArrowheads="1"/>
          </p:cNvSpPr>
          <p:nvPr/>
        </p:nvSpPr>
        <p:spPr bwMode="auto">
          <a:xfrm>
            <a:off x="558800" y="1987550"/>
            <a:ext cx="4033838"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22552" name="Text Box 24">
            <a:extLst>
              <a:ext uri="{FF2B5EF4-FFF2-40B4-BE49-F238E27FC236}">
                <a16:creationId xmlns:a16="http://schemas.microsoft.com/office/drawing/2014/main" id="{266B6053-BAA5-4B5D-B8E6-2B6AB88CDA7F}"/>
              </a:ext>
            </a:extLst>
          </p:cNvPr>
          <p:cNvSpPr txBox="1">
            <a:spLocks noChangeArrowheads="1"/>
          </p:cNvSpPr>
          <p:nvPr/>
        </p:nvSpPr>
        <p:spPr bwMode="auto">
          <a:xfrm>
            <a:off x="5167313" y="1987550"/>
            <a:ext cx="4033837"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22553" name="Text Box 25">
            <a:extLst>
              <a:ext uri="{FF2B5EF4-FFF2-40B4-BE49-F238E27FC236}">
                <a16:creationId xmlns:a16="http://schemas.microsoft.com/office/drawing/2014/main" id="{ECA57E3F-2712-4281-AB88-7A5741B87934}"/>
              </a:ext>
            </a:extLst>
          </p:cNvPr>
          <p:cNvSpPr txBox="1">
            <a:spLocks noChangeArrowheads="1"/>
          </p:cNvSpPr>
          <p:nvPr/>
        </p:nvSpPr>
        <p:spPr bwMode="auto">
          <a:xfrm>
            <a:off x="558800" y="4724400"/>
            <a:ext cx="4033838"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22554" name="Text Box 26">
            <a:extLst>
              <a:ext uri="{FF2B5EF4-FFF2-40B4-BE49-F238E27FC236}">
                <a16:creationId xmlns:a16="http://schemas.microsoft.com/office/drawing/2014/main" id="{B8EEA297-3C02-4859-9009-71691151D3B1}"/>
              </a:ext>
            </a:extLst>
          </p:cNvPr>
          <p:cNvSpPr txBox="1">
            <a:spLocks noChangeArrowheads="1"/>
          </p:cNvSpPr>
          <p:nvPr/>
        </p:nvSpPr>
        <p:spPr bwMode="auto">
          <a:xfrm>
            <a:off x="5167313" y="4724400"/>
            <a:ext cx="4033837"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AutoShape 2">
            <a:extLst>
              <a:ext uri="{FF2B5EF4-FFF2-40B4-BE49-F238E27FC236}">
                <a16:creationId xmlns:a16="http://schemas.microsoft.com/office/drawing/2014/main" id="{C6877F4E-E706-4B8E-8D92-0CAFE66EA87C}"/>
              </a:ext>
            </a:extLst>
          </p:cNvPr>
          <p:cNvSpPr>
            <a:spLocks noChangeArrowheads="1"/>
          </p:cNvSpPr>
          <p:nvPr/>
        </p:nvSpPr>
        <p:spPr bwMode="auto">
          <a:xfrm>
            <a:off x="415925" y="979488"/>
            <a:ext cx="4319588" cy="2520950"/>
          </a:xfrm>
          <a:prstGeom prst="roundRect">
            <a:avLst>
              <a:gd name="adj" fmla="val 6259"/>
            </a:avLst>
          </a:prstGeom>
          <a:gradFill rotWithShape="1">
            <a:gsLst>
              <a:gs pos="0">
                <a:srgbClr val="FFCC00">
                  <a:gamma/>
                  <a:tint val="0"/>
                  <a:invGamma/>
                </a:srgbClr>
              </a:gs>
              <a:gs pos="100000">
                <a:srgbClr val="FFCC00"/>
              </a:gs>
            </a:gsLst>
            <a:lin ang="5400000" scaled="1"/>
          </a:gradFill>
          <a:ln w="28575">
            <a:round/>
            <a:headEnd/>
            <a:tailEnd/>
          </a:ln>
          <a:effectLst/>
          <a:scene3d>
            <a:camera prst="legacyPerspectiveFront">
              <a:rot lat="20099999" lon="1500000" rev="0"/>
            </a:camera>
            <a:lightRig rig="legacyFlat4" dir="b"/>
          </a:scene3d>
          <a:sp3d extrusionH="430200" prstMaterial="legacyMatte">
            <a:bevelT w="13500" h="13500" prst="angle"/>
            <a:bevelB w="13500" h="13500" prst="angle"/>
            <a:extrusionClr>
              <a:srgbClr val="FFCC00"/>
            </a:extrusionClr>
            <a:contourClr>
              <a:srgbClr val="FFCC0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4579" name="AutoShape 3">
            <a:extLst>
              <a:ext uri="{FF2B5EF4-FFF2-40B4-BE49-F238E27FC236}">
                <a16:creationId xmlns:a16="http://schemas.microsoft.com/office/drawing/2014/main" id="{2EB0103B-2A8E-4609-93C8-F6AC57EC5707}"/>
              </a:ext>
            </a:extLst>
          </p:cNvPr>
          <p:cNvSpPr>
            <a:spLocks noChangeArrowheads="1"/>
          </p:cNvSpPr>
          <p:nvPr/>
        </p:nvSpPr>
        <p:spPr bwMode="auto">
          <a:xfrm>
            <a:off x="5024438" y="979488"/>
            <a:ext cx="4319587" cy="2520950"/>
          </a:xfrm>
          <a:prstGeom prst="roundRect">
            <a:avLst>
              <a:gd name="adj" fmla="val 6259"/>
            </a:avLst>
          </a:prstGeom>
          <a:gradFill rotWithShape="1">
            <a:gsLst>
              <a:gs pos="0">
                <a:srgbClr val="CCFF66">
                  <a:gamma/>
                  <a:tint val="0"/>
                  <a:invGamma/>
                </a:srgbClr>
              </a:gs>
              <a:gs pos="100000">
                <a:srgbClr val="CCFF66"/>
              </a:gs>
            </a:gsLst>
            <a:lin ang="5400000" scaled="1"/>
          </a:gradFill>
          <a:ln w="28575">
            <a:round/>
            <a:headEnd/>
            <a:tailEnd/>
          </a:ln>
          <a:effectLst/>
          <a:scene3d>
            <a:camera prst="legacyPerspectiveFront">
              <a:rot lat="20099999" lon="1500000" rev="0"/>
            </a:camera>
            <a:lightRig rig="legacyFlat4" dir="b"/>
          </a:scene3d>
          <a:sp3d extrusionH="430200" prstMaterial="legacyMatte">
            <a:bevelT w="13500" h="13500" prst="angle"/>
            <a:bevelB w="13500" h="13500" prst="angle"/>
            <a:extrusionClr>
              <a:srgbClr val="CCFF66"/>
            </a:extrusionClr>
            <a:contourClr>
              <a:srgbClr val="CCFF66"/>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4580" name="AutoShape 4">
            <a:extLst>
              <a:ext uri="{FF2B5EF4-FFF2-40B4-BE49-F238E27FC236}">
                <a16:creationId xmlns:a16="http://schemas.microsoft.com/office/drawing/2014/main" id="{7F6D70D2-4359-456A-A42B-5FC4F083B0AC}"/>
              </a:ext>
            </a:extLst>
          </p:cNvPr>
          <p:cNvSpPr>
            <a:spLocks noChangeArrowheads="1"/>
          </p:cNvSpPr>
          <p:nvPr/>
        </p:nvSpPr>
        <p:spPr bwMode="auto">
          <a:xfrm>
            <a:off x="415925" y="3787775"/>
            <a:ext cx="4319588" cy="2520950"/>
          </a:xfrm>
          <a:prstGeom prst="roundRect">
            <a:avLst>
              <a:gd name="adj" fmla="val 6259"/>
            </a:avLst>
          </a:prstGeom>
          <a:gradFill rotWithShape="1">
            <a:gsLst>
              <a:gs pos="0">
                <a:srgbClr val="6699FF">
                  <a:gamma/>
                  <a:tint val="0"/>
                  <a:invGamma/>
                </a:srgbClr>
              </a:gs>
              <a:gs pos="100000">
                <a:srgbClr val="6699FF"/>
              </a:gs>
            </a:gsLst>
            <a:lin ang="5400000" scaled="1"/>
          </a:gradFill>
          <a:ln w="28575">
            <a:round/>
            <a:headEnd/>
            <a:tailEnd/>
          </a:ln>
          <a:effectLst/>
          <a:scene3d>
            <a:camera prst="legacyPerspectiveFront">
              <a:rot lat="20099999" lon="1500000" rev="0"/>
            </a:camera>
            <a:lightRig rig="legacyFlat4" dir="b"/>
          </a:scene3d>
          <a:sp3d extrusionH="430200" prstMaterial="legacyMatte">
            <a:bevelT w="13500" h="13500" prst="angle"/>
            <a:bevelB w="13500" h="13500" prst="angle"/>
            <a:extrusionClr>
              <a:srgbClr val="6699FF"/>
            </a:extrusionClr>
            <a:contourClr>
              <a:srgbClr val="6699FF"/>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4581" name="AutoShape 5">
            <a:extLst>
              <a:ext uri="{FF2B5EF4-FFF2-40B4-BE49-F238E27FC236}">
                <a16:creationId xmlns:a16="http://schemas.microsoft.com/office/drawing/2014/main" id="{BAA074BE-4751-4FDF-B73C-A0840B213EE0}"/>
              </a:ext>
            </a:extLst>
          </p:cNvPr>
          <p:cNvSpPr>
            <a:spLocks noChangeArrowheads="1"/>
          </p:cNvSpPr>
          <p:nvPr/>
        </p:nvSpPr>
        <p:spPr bwMode="auto">
          <a:xfrm>
            <a:off x="5024438" y="3787775"/>
            <a:ext cx="4319587" cy="2520950"/>
          </a:xfrm>
          <a:prstGeom prst="roundRect">
            <a:avLst>
              <a:gd name="adj" fmla="val 6259"/>
            </a:avLst>
          </a:prstGeom>
          <a:gradFill rotWithShape="1">
            <a:gsLst>
              <a:gs pos="0">
                <a:srgbClr val="FFCCCC">
                  <a:gamma/>
                  <a:tint val="0"/>
                  <a:invGamma/>
                </a:srgbClr>
              </a:gs>
              <a:gs pos="100000">
                <a:srgbClr val="FFCCCC"/>
              </a:gs>
            </a:gsLst>
            <a:lin ang="5400000" scaled="1"/>
          </a:gradFill>
          <a:ln w="28575">
            <a:round/>
            <a:headEnd/>
            <a:tailEnd/>
          </a:ln>
          <a:effectLst/>
          <a:scene3d>
            <a:camera prst="legacyPerspectiveFront">
              <a:rot lat="20099999" lon="1500000" rev="0"/>
            </a:camera>
            <a:lightRig rig="legacyFlat4" dir="b"/>
          </a:scene3d>
          <a:sp3d extrusionH="430200" prstMaterial="legacyMatte">
            <a:bevelT w="13500" h="13500" prst="angle"/>
            <a:bevelB w="13500" h="13500" prst="angle"/>
            <a:extrusionClr>
              <a:srgbClr val="FFCCCC"/>
            </a:extrusionClr>
            <a:contourClr>
              <a:srgbClr val="FFCCCC"/>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endParaRPr lang="ja-JP" altLang="en-US"/>
          </a:p>
        </p:txBody>
      </p:sp>
      <p:sp>
        <p:nvSpPr>
          <p:cNvPr id="24582" name="Rectangle 6">
            <a:extLst>
              <a:ext uri="{FF2B5EF4-FFF2-40B4-BE49-F238E27FC236}">
                <a16:creationId xmlns:a16="http://schemas.microsoft.com/office/drawing/2014/main" id="{2DB7FC39-75E3-40FB-91D6-54ECC487F05E}"/>
              </a:ext>
            </a:extLst>
          </p:cNvPr>
          <p:cNvSpPr>
            <a:spLocks noGrp="1" noChangeArrowheads="1"/>
          </p:cNvSpPr>
          <p:nvPr>
            <p:ph type="title"/>
          </p:nvPr>
        </p:nvSpPr>
        <p:spPr>
          <a:noFill/>
          <a:ln/>
        </p:spPr>
        <p:txBody>
          <a:bodyPr/>
          <a:lstStyle/>
          <a:p>
            <a:r>
              <a:rPr lang="ja-JP" altLang="en-US"/>
              <a:t>少し立体的に見せる</a:t>
            </a:r>
          </a:p>
        </p:txBody>
      </p:sp>
      <p:sp>
        <p:nvSpPr>
          <p:cNvPr id="24587" name="Text Box 11">
            <a:extLst>
              <a:ext uri="{FF2B5EF4-FFF2-40B4-BE49-F238E27FC236}">
                <a16:creationId xmlns:a16="http://schemas.microsoft.com/office/drawing/2014/main" id="{27F6511B-D015-4078-ADA0-6C1B3F45390D}"/>
              </a:ext>
            </a:extLst>
          </p:cNvPr>
          <p:cNvSpPr txBox="1">
            <a:spLocks noChangeArrowheads="1"/>
          </p:cNvSpPr>
          <p:nvPr/>
        </p:nvSpPr>
        <p:spPr bwMode="auto">
          <a:xfrm>
            <a:off x="1350963" y="1123950"/>
            <a:ext cx="3168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4588" name="AutoShape 12">
            <a:extLst>
              <a:ext uri="{FF2B5EF4-FFF2-40B4-BE49-F238E27FC236}">
                <a16:creationId xmlns:a16="http://schemas.microsoft.com/office/drawing/2014/main" id="{9CF3BCEF-CEF0-48F1-97A9-254760203347}"/>
              </a:ext>
            </a:extLst>
          </p:cNvPr>
          <p:cNvSpPr>
            <a:spLocks noChangeArrowheads="1"/>
          </p:cNvSpPr>
          <p:nvPr/>
        </p:nvSpPr>
        <p:spPr bwMode="auto">
          <a:xfrm>
            <a:off x="558800" y="1125538"/>
            <a:ext cx="792163" cy="504825"/>
          </a:xfrm>
          <a:prstGeom prst="homePlate">
            <a:avLst>
              <a:gd name="adj" fmla="val 39230"/>
            </a:avLst>
          </a:prstGeom>
          <a:solidFill>
            <a:srgbClr val="FF9900"/>
          </a:solidFill>
          <a:ln w="6350">
            <a:miter lim="800000"/>
            <a:headEnd/>
            <a:tailEnd/>
          </a:ln>
          <a:effectLst/>
          <a:scene3d>
            <a:camera prst="legacyPerspectiveFront">
              <a:rot lat="20099999" lon="1500000" rev="0"/>
            </a:camera>
            <a:lightRig rig="legacyFlat4" dir="b"/>
          </a:scene3d>
          <a:sp3d extrusionH="176200" prstMaterial="legacyMatte">
            <a:bevelT w="13500" h="13500" prst="angle"/>
            <a:bevelB w="13500" h="13500" prst="angle"/>
            <a:extrusionClr>
              <a:srgbClr val="FF9900"/>
            </a:extrusionClr>
            <a:contourClr>
              <a:srgbClr val="FF9900"/>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a:r>
              <a:rPr lang="ja-JP" altLang="en-US" sz="1600" b="1">
                <a:solidFill>
                  <a:schemeClr val="bg1"/>
                </a:solidFill>
                <a:ea typeface="メイリオ" panose="020B0604030504040204" pitchFamily="50" charset="-128"/>
              </a:rPr>
              <a:t>特長①</a:t>
            </a:r>
          </a:p>
        </p:txBody>
      </p:sp>
      <p:sp>
        <p:nvSpPr>
          <p:cNvPr id="24589" name="AutoShape 13">
            <a:extLst>
              <a:ext uri="{FF2B5EF4-FFF2-40B4-BE49-F238E27FC236}">
                <a16:creationId xmlns:a16="http://schemas.microsoft.com/office/drawing/2014/main" id="{A9B7B21B-04E3-451C-9B08-1D5F71939EDB}"/>
              </a:ext>
            </a:extLst>
          </p:cNvPr>
          <p:cNvSpPr>
            <a:spLocks noChangeArrowheads="1"/>
          </p:cNvSpPr>
          <p:nvPr/>
        </p:nvSpPr>
        <p:spPr bwMode="auto">
          <a:xfrm>
            <a:off x="5167313" y="1125538"/>
            <a:ext cx="792162" cy="504825"/>
          </a:xfrm>
          <a:prstGeom prst="homePlate">
            <a:avLst>
              <a:gd name="adj" fmla="val 39230"/>
            </a:avLst>
          </a:prstGeom>
          <a:solidFill>
            <a:srgbClr val="339966"/>
          </a:solidFill>
          <a:ln w="6350">
            <a:miter lim="800000"/>
            <a:headEnd/>
            <a:tailEnd/>
          </a:ln>
          <a:effectLst/>
          <a:scene3d>
            <a:camera prst="legacyPerspectiveFront">
              <a:rot lat="20099999" lon="1500000" rev="0"/>
            </a:camera>
            <a:lightRig rig="legacyFlat4" dir="b"/>
          </a:scene3d>
          <a:sp3d extrusionH="176200" prstMaterial="legacyMatte">
            <a:bevelT w="13500" h="13500" prst="angle"/>
            <a:bevelB w="13500" h="13500" prst="angle"/>
            <a:extrusionClr>
              <a:srgbClr val="339966"/>
            </a:extrusionClr>
            <a:contourClr>
              <a:srgbClr val="339966"/>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a:r>
              <a:rPr lang="ja-JP" altLang="en-US" sz="1600" b="1">
                <a:solidFill>
                  <a:schemeClr val="bg1"/>
                </a:solidFill>
                <a:ea typeface="メイリオ" panose="020B0604030504040204" pitchFamily="50" charset="-128"/>
              </a:rPr>
              <a:t>特長②</a:t>
            </a:r>
          </a:p>
        </p:txBody>
      </p:sp>
      <p:sp>
        <p:nvSpPr>
          <p:cNvPr id="24590" name="AutoShape 14">
            <a:extLst>
              <a:ext uri="{FF2B5EF4-FFF2-40B4-BE49-F238E27FC236}">
                <a16:creationId xmlns:a16="http://schemas.microsoft.com/office/drawing/2014/main" id="{D80281A9-D498-4040-AD31-97D14DE3F072}"/>
              </a:ext>
            </a:extLst>
          </p:cNvPr>
          <p:cNvSpPr>
            <a:spLocks noChangeArrowheads="1"/>
          </p:cNvSpPr>
          <p:nvPr/>
        </p:nvSpPr>
        <p:spPr bwMode="auto">
          <a:xfrm>
            <a:off x="558800" y="3933825"/>
            <a:ext cx="792163" cy="504825"/>
          </a:xfrm>
          <a:prstGeom prst="homePlate">
            <a:avLst>
              <a:gd name="adj" fmla="val 39230"/>
            </a:avLst>
          </a:prstGeom>
          <a:solidFill>
            <a:srgbClr val="3366FF"/>
          </a:solidFill>
          <a:ln w="6350">
            <a:miter lim="800000"/>
            <a:headEnd/>
            <a:tailEnd/>
          </a:ln>
          <a:effectLst/>
          <a:scene3d>
            <a:camera prst="legacyPerspectiveFront">
              <a:rot lat="20099999" lon="1500000" rev="0"/>
            </a:camera>
            <a:lightRig rig="legacyFlat4" dir="b"/>
          </a:scene3d>
          <a:sp3d extrusionH="176200" prstMaterial="legacyMatte">
            <a:bevelT w="13500" h="13500" prst="angle"/>
            <a:bevelB w="13500" h="13500" prst="angle"/>
            <a:extrusionClr>
              <a:srgbClr val="3366FF"/>
            </a:extrusionClr>
            <a:contourClr>
              <a:srgbClr val="3366FF"/>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a:r>
              <a:rPr lang="ja-JP" altLang="en-US" sz="1600" b="1">
                <a:solidFill>
                  <a:schemeClr val="bg1"/>
                </a:solidFill>
                <a:ea typeface="メイリオ" panose="020B0604030504040204" pitchFamily="50" charset="-128"/>
              </a:rPr>
              <a:t>特長③</a:t>
            </a:r>
          </a:p>
        </p:txBody>
      </p:sp>
      <p:sp>
        <p:nvSpPr>
          <p:cNvPr id="24591" name="AutoShape 15">
            <a:extLst>
              <a:ext uri="{FF2B5EF4-FFF2-40B4-BE49-F238E27FC236}">
                <a16:creationId xmlns:a16="http://schemas.microsoft.com/office/drawing/2014/main" id="{118E1D06-4AF3-4EF0-9B63-32A7FC49D0E8}"/>
              </a:ext>
            </a:extLst>
          </p:cNvPr>
          <p:cNvSpPr>
            <a:spLocks noChangeArrowheads="1"/>
          </p:cNvSpPr>
          <p:nvPr/>
        </p:nvSpPr>
        <p:spPr bwMode="auto">
          <a:xfrm>
            <a:off x="5167313" y="3933825"/>
            <a:ext cx="792162" cy="504825"/>
          </a:xfrm>
          <a:prstGeom prst="homePlate">
            <a:avLst>
              <a:gd name="adj" fmla="val 39230"/>
            </a:avLst>
          </a:prstGeom>
          <a:solidFill>
            <a:srgbClr val="FF00FF"/>
          </a:solidFill>
          <a:ln w="6350">
            <a:miter lim="800000"/>
            <a:headEnd/>
            <a:tailEnd/>
          </a:ln>
          <a:effectLst/>
          <a:scene3d>
            <a:camera prst="legacyPerspectiveFront">
              <a:rot lat="20099999" lon="1500000" rev="0"/>
            </a:camera>
            <a:lightRig rig="legacyFlat4" dir="b"/>
          </a:scene3d>
          <a:sp3d extrusionH="176200" prstMaterial="legacyMatte">
            <a:bevelT w="13500" h="13500" prst="angle"/>
            <a:bevelB w="13500" h="13500" prst="angle"/>
            <a:extrusionClr>
              <a:srgbClr val="FF00FF"/>
            </a:extrusionClr>
            <a:contourClr>
              <a:srgbClr val="FF00FF"/>
            </a:contourClr>
          </a:sp3d>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flatTx/>
          </a:bodyPr>
          <a:lstStyle/>
          <a:p>
            <a:pPr algn="ctr"/>
            <a:r>
              <a:rPr lang="ja-JP" altLang="en-US" sz="1600" b="1">
                <a:solidFill>
                  <a:schemeClr val="bg1"/>
                </a:solidFill>
                <a:ea typeface="メイリオ" panose="020B0604030504040204" pitchFamily="50" charset="-128"/>
              </a:rPr>
              <a:t>特長④</a:t>
            </a:r>
          </a:p>
        </p:txBody>
      </p:sp>
      <p:sp>
        <p:nvSpPr>
          <p:cNvPr id="24592" name="Text Box 16">
            <a:extLst>
              <a:ext uri="{FF2B5EF4-FFF2-40B4-BE49-F238E27FC236}">
                <a16:creationId xmlns:a16="http://schemas.microsoft.com/office/drawing/2014/main" id="{F7337AEF-0E3B-40E0-BEC2-1F1126F14B81}"/>
              </a:ext>
            </a:extLst>
          </p:cNvPr>
          <p:cNvSpPr txBox="1">
            <a:spLocks noChangeArrowheads="1"/>
          </p:cNvSpPr>
          <p:nvPr/>
        </p:nvSpPr>
        <p:spPr bwMode="auto">
          <a:xfrm>
            <a:off x="1350963" y="3932238"/>
            <a:ext cx="3168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4593" name="Text Box 17">
            <a:extLst>
              <a:ext uri="{FF2B5EF4-FFF2-40B4-BE49-F238E27FC236}">
                <a16:creationId xmlns:a16="http://schemas.microsoft.com/office/drawing/2014/main" id="{3C9EEF2E-A169-49EB-ADB7-06D692AE3DCB}"/>
              </a:ext>
            </a:extLst>
          </p:cNvPr>
          <p:cNvSpPr txBox="1">
            <a:spLocks noChangeArrowheads="1"/>
          </p:cNvSpPr>
          <p:nvPr/>
        </p:nvSpPr>
        <p:spPr bwMode="auto">
          <a:xfrm>
            <a:off x="5959475" y="1130300"/>
            <a:ext cx="3168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4594" name="Text Box 18">
            <a:extLst>
              <a:ext uri="{FF2B5EF4-FFF2-40B4-BE49-F238E27FC236}">
                <a16:creationId xmlns:a16="http://schemas.microsoft.com/office/drawing/2014/main" id="{888119B5-A598-41DA-BDC2-90C1AE75A1B5}"/>
              </a:ext>
            </a:extLst>
          </p:cNvPr>
          <p:cNvSpPr txBox="1">
            <a:spLocks noChangeArrowheads="1"/>
          </p:cNvSpPr>
          <p:nvPr/>
        </p:nvSpPr>
        <p:spPr bwMode="auto">
          <a:xfrm>
            <a:off x="5959475" y="3938588"/>
            <a:ext cx="3168650" cy="6413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b="1">
                <a:ea typeface="メイリオ" panose="020B0604030504040204" pitchFamily="50" charset="-128"/>
              </a:rPr>
              <a:t>特長の見出し特長の見出し特長の見出し特長の見出し</a:t>
            </a:r>
          </a:p>
        </p:txBody>
      </p:sp>
      <p:sp>
        <p:nvSpPr>
          <p:cNvPr id="24595" name="Line 19">
            <a:extLst>
              <a:ext uri="{FF2B5EF4-FFF2-40B4-BE49-F238E27FC236}">
                <a16:creationId xmlns:a16="http://schemas.microsoft.com/office/drawing/2014/main" id="{AFDC5DE2-6206-40B7-98E6-7E21C81E455C}"/>
              </a:ext>
            </a:extLst>
          </p:cNvPr>
          <p:cNvSpPr>
            <a:spLocks noChangeShapeType="1"/>
          </p:cNvSpPr>
          <p:nvPr/>
        </p:nvSpPr>
        <p:spPr bwMode="auto">
          <a:xfrm>
            <a:off x="558800" y="1843088"/>
            <a:ext cx="4033838" cy="0"/>
          </a:xfrm>
          <a:prstGeom prst="line">
            <a:avLst/>
          </a:prstGeom>
          <a:noFill/>
          <a:ln w="38100" cap="rnd">
            <a:solidFill>
              <a:srgbClr val="FF9900"/>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96" name="Line 20">
            <a:extLst>
              <a:ext uri="{FF2B5EF4-FFF2-40B4-BE49-F238E27FC236}">
                <a16:creationId xmlns:a16="http://schemas.microsoft.com/office/drawing/2014/main" id="{DF1D1DC2-9437-41DD-9681-0E7C52FC90C0}"/>
              </a:ext>
            </a:extLst>
          </p:cNvPr>
          <p:cNvSpPr>
            <a:spLocks noChangeShapeType="1"/>
          </p:cNvSpPr>
          <p:nvPr/>
        </p:nvSpPr>
        <p:spPr bwMode="auto">
          <a:xfrm>
            <a:off x="5167313" y="1843088"/>
            <a:ext cx="4033837" cy="0"/>
          </a:xfrm>
          <a:prstGeom prst="line">
            <a:avLst/>
          </a:prstGeom>
          <a:noFill/>
          <a:ln w="38100" cap="rnd">
            <a:solidFill>
              <a:srgbClr val="339966"/>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97" name="Line 21">
            <a:extLst>
              <a:ext uri="{FF2B5EF4-FFF2-40B4-BE49-F238E27FC236}">
                <a16:creationId xmlns:a16="http://schemas.microsoft.com/office/drawing/2014/main" id="{49E6F549-E3CC-4AC9-8E12-4D136E825E45}"/>
              </a:ext>
            </a:extLst>
          </p:cNvPr>
          <p:cNvSpPr>
            <a:spLocks noChangeShapeType="1"/>
          </p:cNvSpPr>
          <p:nvPr/>
        </p:nvSpPr>
        <p:spPr bwMode="auto">
          <a:xfrm>
            <a:off x="558800" y="4651375"/>
            <a:ext cx="4033838" cy="0"/>
          </a:xfrm>
          <a:prstGeom prst="line">
            <a:avLst/>
          </a:prstGeom>
          <a:noFill/>
          <a:ln w="38100" cap="rnd">
            <a:solidFill>
              <a:srgbClr val="3366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98" name="Line 22">
            <a:extLst>
              <a:ext uri="{FF2B5EF4-FFF2-40B4-BE49-F238E27FC236}">
                <a16:creationId xmlns:a16="http://schemas.microsoft.com/office/drawing/2014/main" id="{771A3B82-5552-42B9-9C50-58AA501B34B0}"/>
              </a:ext>
            </a:extLst>
          </p:cNvPr>
          <p:cNvSpPr>
            <a:spLocks noChangeShapeType="1"/>
          </p:cNvSpPr>
          <p:nvPr/>
        </p:nvSpPr>
        <p:spPr bwMode="auto">
          <a:xfrm>
            <a:off x="5167313" y="4651375"/>
            <a:ext cx="4033837" cy="0"/>
          </a:xfrm>
          <a:prstGeom prst="line">
            <a:avLst/>
          </a:prstGeom>
          <a:noFill/>
          <a:ln w="38100" cap="rnd">
            <a:solidFill>
              <a:srgbClr val="FF00FF"/>
            </a:solidFill>
            <a:prstDash val="sysDot"/>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ja-JP" altLang="en-US"/>
          </a:p>
        </p:txBody>
      </p:sp>
      <p:sp>
        <p:nvSpPr>
          <p:cNvPr id="24599" name="Text Box 23">
            <a:extLst>
              <a:ext uri="{FF2B5EF4-FFF2-40B4-BE49-F238E27FC236}">
                <a16:creationId xmlns:a16="http://schemas.microsoft.com/office/drawing/2014/main" id="{02D21F3A-9402-4A88-8033-517792F70372}"/>
              </a:ext>
            </a:extLst>
          </p:cNvPr>
          <p:cNvSpPr txBox="1">
            <a:spLocks noChangeArrowheads="1"/>
          </p:cNvSpPr>
          <p:nvPr/>
        </p:nvSpPr>
        <p:spPr bwMode="auto">
          <a:xfrm>
            <a:off x="558800" y="1987550"/>
            <a:ext cx="4033838"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24600" name="Text Box 24">
            <a:extLst>
              <a:ext uri="{FF2B5EF4-FFF2-40B4-BE49-F238E27FC236}">
                <a16:creationId xmlns:a16="http://schemas.microsoft.com/office/drawing/2014/main" id="{21B1C222-174A-43BD-A23D-41AB0393BF2B}"/>
              </a:ext>
            </a:extLst>
          </p:cNvPr>
          <p:cNvSpPr txBox="1">
            <a:spLocks noChangeArrowheads="1"/>
          </p:cNvSpPr>
          <p:nvPr/>
        </p:nvSpPr>
        <p:spPr bwMode="auto">
          <a:xfrm>
            <a:off x="5167313" y="1987550"/>
            <a:ext cx="4033837"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24601" name="Text Box 25">
            <a:extLst>
              <a:ext uri="{FF2B5EF4-FFF2-40B4-BE49-F238E27FC236}">
                <a16:creationId xmlns:a16="http://schemas.microsoft.com/office/drawing/2014/main" id="{B76DEAEB-2DD2-4633-9269-55EC008C6C95}"/>
              </a:ext>
            </a:extLst>
          </p:cNvPr>
          <p:cNvSpPr txBox="1">
            <a:spLocks noChangeArrowheads="1"/>
          </p:cNvSpPr>
          <p:nvPr/>
        </p:nvSpPr>
        <p:spPr bwMode="auto">
          <a:xfrm>
            <a:off x="558800" y="4724400"/>
            <a:ext cx="4033838"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
        <p:nvSpPr>
          <p:cNvPr id="24602" name="Text Box 26">
            <a:extLst>
              <a:ext uri="{FF2B5EF4-FFF2-40B4-BE49-F238E27FC236}">
                <a16:creationId xmlns:a16="http://schemas.microsoft.com/office/drawing/2014/main" id="{43F3F851-B3F2-4C9C-9CCC-BCC21B32B595}"/>
              </a:ext>
            </a:extLst>
          </p:cNvPr>
          <p:cNvSpPr txBox="1">
            <a:spLocks noChangeArrowheads="1"/>
          </p:cNvSpPr>
          <p:nvPr/>
        </p:nvSpPr>
        <p:spPr bwMode="auto">
          <a:xfrm>
            <a:off x="5167313" y="4724400"/>
            <a:ext cx="4033837" cy="7493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pPr>
              <a:lnSpc>
                <a:spcPct val="120000"/>
              </a:lnSpc>
            </a:pPr>
            <a:r>
              <a:rPr lang="ja-JP" altLang="en-US" sz="1200">
                <a:ea typeface="メイリオ" panose="020B0604030504040204" pitchFamily="50" charset="-128"/>
              </a:rPr>
              <a:t>特長の説明文特長の説明文特長の説明文特長の説明文特長の説明文特長の説明文特長の説明文特長の説明文特長の説明文特長の説明文特長の説明文特長の説明文</a:t>
            </a: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78" name="Oval 26">
            <a:extLst>
              <a:ext uri="{FF2B5EF4-FFF2-40B4-BE49-F238E27FC236}">
                <a16:creationId xmlns:a16="http://schemas.microsoft.com/office/drawing/2014/main" id="{5411D868-CD78-4042-97A4-56FB7FF0CC5E}"/>
              </a:ext>
            </a:extLst>
          </p:cNvPr>
          <p:cNvSpPr>
            <a:spLocks noChangeArrowheads="1"/>
          </p:cNvSpPr>
          <p:nvPr/>
        </p:nvSpPr>
        <p:spPr bwMode="auto">
          <a:xfrm>
            <a:off x="1136650" y="1125538"/>
            <a:ext cx="7632700" cy="4967287"/>
          </a:xfrm>
          <a:prstGeom prst="ellipse">
            <a:avLst/>
          </a:prstGeom>
          <a:gradFill rotWithShape="1">
            <a:gsLst>
              <a:gs pos="0">
                <a:srgbClr val="CCFF99">
                  <a:gamma/>
                  <a:tint val="0"/>
                  <a:invGamma/>
                </a:srgbClr>
              </a:gs>
              <a:gs pos="100000">
                <a:srgbClr val="CCFF99"/>
              </a:gs>
            </a:gsLst>
            <a:lin ang="5400000" scaled="1"/>
          </a:gra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554" name="Rectangle 2">
            <a:extLst>
              <a:ext uri="{FF2B5EF4-FFF2-40B4-BE49-F238E27FC236}">
                <a16:creationId xmlns:a16="http://schemas.microsoft.com/office/drawing/2014/main" id="{A0B1E305-9A06-4691-86B3-BB7C288094DC}"/>
              </a:ext>
            </a:extLst>
          </p:cNvPr>
          <p:cNvSpPr>
            <a:spLocks noGrp="1" noChangeArrowheads="1"/>
          </p:cNvSpPr>
          <p:nvPr>
            <p:ph type="title"/>
          </p:nvPr>
        </p:nvSpPr>
        <p:spPr>
          <a:noFill/>
          <a:ln/>
        </p:spPr>
        <p:txBody>
          <a:bodyPr/>
          <a:lstStyle/>
          <a:p>
            <a:r>
              <a:rPr lang="ja-JP" altLang="en-US"/>
              <a:t>文章が少ない場合</a:t>
            </a:r>
          </a:p>
        </p:txBody>
      </p:sp>
      <p:sp>
        <p:nvSpPr>
          <p:cNvPr id="23560" name="Oval 8">
            <a:extLst>
              <a:ext uri="{FF2B5EF4-FFF2-40B4-BE49-F238E27FC236}">
                <a16:creationId xmlns:a16="http://schemas.microsoft.com/office/drawing/2014/main" id="{6A19405E-85C5-45BF-8242-C47CEA145555}"/>
              </a:ext>
            </a:extLst>
          </p:cNvPr>
          <p:cNvSpPr>
            <a:spLocks noChangeArrowheads="1"/>
          </p:cNvSpPr>
          <p:nvPr/>
        </p:nvSpPr>
        <p:spPr bwMode="auto">
          <a:xfrm>
            <a:off x="415925" y="836613"/>
            <a:ext cx="3960813" cy="2016125"/>
          </a:xfrm>
          <a:prstGeom prst="ellipse">
            <a:avLst/>
          </a:prstGeom>
          <a:gradFill rotWithShape="1">
            <a:gsLst>
              <a:gs pos="0">
                <a:schemeClr val="accent1">
                  <a:gamma/>
                  <a:tint val="62745"/>
                  <a:invGamma/>
                </a:schemeClr>
              </a:gs>
              <a:gs pos="100000">
                <a:schemeClr val="accent1"/>
              </a:gs>
            </a:gsLst>
            <a:lin ang="5400000" scaled="1"/>
          </a:gradFill>
          <a:ln w="2857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563" name="Oval 11">
            <a:extLst>
              <a:ext uri="{FF2B5EF4-FFF2-40B4-BE49-F238E27FC236}">
                <a16:creationId xmlns:a16="http://schemas.microsoft.com/office/drawing/2014/main" id="{DD13AF96-7F1A-4D92-A3C6-06593DA7F79A}"/>
              </a:ext>
            </a:extLst>
          </p:cNvPr>
          <p:cNvSpPr>
            <a:spLocks noChangeArrowheads="1"/>
          </p:cNvSpPr>
          <p:nvPr/>
        </p:nvSpPr>
        <p:spPr bwMode="auto">
          <a:xfrm>
            <a:off x="5529263" y="836613"/>
            <a:ext cx="3960812" cy="2016125"/>
          </a:xfrm>
          <a:prstGeom prst="ellipse">
            <a:avLst/>
          </a:prstGeom>
          <a:gradFill rotWithShape="1">
            <a:gsLst>
              <a:gs pos="0">
                <a:schemeClr val="accent1">
                  <a:gamma/>
                  <a:tint val="62745"/>
                  <a:invGamma/>
                </a:schemeClr>
              </a:gs>
              <a:gs pos="100000">
                <a:schemeClr val="accent1"/>
              </a:gs>
            </a:gsLst>
            <a:lin ang="5400000" scaled="1"/>
          </a:gradFill>
          <a:ln w="2857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564" name="Oval 12">
            <a:extLst>
              <a:ext uri="{FF2B5EF4-FFF2-40B4-BE49-F238E27FC236}">
                <a16:creationId xmlns:a16="http://schemas.microsoft.com/office/drawing/2014/main" id="{EA01ED54-D6FE-47F5-B83A-C5D7A6D45410}"/>
              </a:ext>
            </a:extLst>
          </p:cNvPr>
          <p:cNvSpPr>
            <a:spLocks noChangeArrowheads="1"/>
          </p:cNvSpPr>
          <p:nvPr/>
        </p:nvSpPr>
        <p:spPr bwMode="auto">
          <a:xfrm>
            <a:off x="415925" y="4292600"/>
            <a:ext cx="3960813" cy="2016125"/>
          </a:xfrm>
          <a:prstGeom prst="ellipse">
            <a:avLst/>
          </a:prstGeom>
          <a:gradFill rotWithShape="1">
            <a:gsLst>
              <a:gs pos="0">
                <a:schemeClr val="accent1">
                  <a:gamma/>
                  <a:tint val="62745"/>
                  <a:invGamma/>
                </a:schemeClr>
              </a:gs>
              <a:gs pos="100000">
                <a:schemeClr val="accent1"/>
              </a:gs>
            </a:gsLst>
            <a:lin ang="5400000" scaled="1"/>
          </a:gradFill>
          <a:ln w="2857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565" name="Oval 13">
            <a:extLst>
              <a:ext uri="{FF2B5EF4-FFF2-40B4-BE49-F238E27FC236}">
                <a16:creationId xmlns:a16="http://schemas.microsoft.com/office/drawing/2014/main" id="{6EEB07CC-9EB2-4673-B859-862DDD496228}"/>
              </a:ext>
            </a:extLst>
          </p:cNvPr>
          <p:cNvSpPr>
            <a:spLocks noChangeArrowheads="1"/>
          </p:cNvSpPr>
          <p:nvPr/>
        </p:nvSpPr>
        <p:spPr bwMode="auto">
          <a:xfrm>
            <a:off x="5529263" y="4292600"/>
            <a:ext cx="3960812" cy="2016125"/>
          </a:xfrm>
          <a:prstGeom prst="ellipse">
            <a:avLst/>
          </a:prstGeom>
          <a:gradFill rotWithShape="1">
            <a:gsLst>
              <a:gs pos="0">
                <a:schemeClr val="accent1">
                  <a:gamma/>
                  <a:tint val="62745"/>
                  <a:invGamma/>
                </a:schemeClr>
              </a:gs>
              <a:gs pos="100000">
                <a:schemeClr val="accent1"/>
              </a:gs>
            </a:gsLst>
            <a:lin ang="5400000" scaled="1"/>
          </a:gradFill>
          <a:ln w="2857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566" name="Oval 14">
            <a:extLst>
              <a:ext uri="{FF2B5EF4-FFF2-40B4-BE49-F238E27FC236}">
                <a16:creationId xmlns:a16="http://schemas.microsoft.com/office/drawing/2014/main" id="{BF71421B-3A12-4F28-8169-EBD980BEB705}"/>
              </a:ext>
            </a:extLst>
          </p:cNvPr>
          <p:cNvSpPr>
            <a:spLocks noChangeArrowheads="1"/>
          </p:cNvSpPr>
          <p:nvPr/>
        </p:nvSpPr>
        <p:spPr bwMode="auto">
          <a:xfrm>
            <a:off x="3008313" y="2565400"/>
            <a:ext cx="3960812" cy="2016125"/>
          </a:xfrm>
          <a:prstGeom prst="ellipse">
            <a:avLst/>
          </a:prstGeom>
          <a:gradFill rotWithShape="1">
            <a:gsLst>
              <a:gs pos="0">
                <a:schemeClr val="accent1">
                  <a:gamma/>
                  <a:tint val="62745"/>
                  <a:invGamma/>
                </a:schemeClr>
              </a:gs>
              <a:gs pos="100000">
                <a:schemeClr val="accent1"/>
              </a:gs>
            </a:gsLst>
            <a:lin ang="5400000" scaled="1"/>
          </a:gradFill>
          <a:ln w="28575">
            <a:solidFill>
              <a:srgbClr val="99CCFF"/>
            </a:solidFill>
            <a:round/>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endParaRPr lang="ja-JP" altLang="en-US"/>
          </a:p>
        </p:txBody>
      </p:sp>
      <p:sp>
        <p:nvSpPr>
          <p:cNvPr id="23568" name="Text Box 16">
            <a:extLst>
              <a:ext uri="{FF2B5EF4-FFF2-40B4-BE49-F238E27FC236}">
                <a16:creationId xmlns:a16="http://schemas.microsoft.com/office/drawing/2014/main" id="{ECE53800-B591-42B5-9B20-5EF867B05461}"/>
              </a:ext>
            </a:extLst>
          </p:cNvPr>
          <p:cNvSpPr txBox="1">
            <a:spLocks noChangeArrowheads="1"/>
          </p:cNvSpPr>
          <p:nvPr/>
        </p:nvSpPr>
        <p:spPr bwMode="auto">
          <a:xfrm>
            <a:off x="560388" y="1377950"/>
            <a:ext cx="38163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2400" b="1">
                <a:ea typeface="メイリオ" panose="020B0604030504040204" pitchFamily="50" charset="-128"/>
              </a:rPr>
              <a:t>特長の本文特長の本文特長の本文特長の本文特長の本文特長の本文</a:t>
            </a:r>
          </a:p>
        </p:txBody>
      </p:sp>
      <p:sp>
        <p:nvSpPr>
          <p:cNvPr id="23569" name="Text Box 17">
            <a:extLst>
              <a:ext uri="{FF2B5EF4-FFF2-40B4-BE49-F238E27FC236}">
                <a16:creationId xmlns:a16="http://schemas.microsoft.com/office/drawing/2014/main" id="{5171B16E-0123-48AE-933E-3D120E7DD348}"/>
              </a:ext>
            </a:extLst>
          </p:cNvPr>
          <p:cNvSpPr txBox="1">
            <a:spLocks noChangeArrowheads="1"/>
          </p:cNvSpPr>
          <p:nvPr/>
        </p:nvSpPr>
        <p:spPr bwMode="auto">
          <a:xfrm>
            <a:off x="5600700" y="1377950"/>
            <a:ext cx="38163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2400" b="1">
                <a:ea typeface="メイリオ" panose="020B0604030504040204" pitchFamily="50" charset="-128"/>
              </a:rPr>
              <a:t>特長の本文特長の本文特長の本文特長の本文特長の本文特長の本文</a:t>
            </a:r>
          </a:p>
        </p:txBody>
      </p:sp>
      <p:sp>
        <p:nvSpPr>
          <p:cNvPr id="23570" name="Text Box 18">
            <a:extLst>
              <a:ext uri="{FF2B5EF4-FFF2-40B4-BE49-F238E27FC236}">
                <a16:creationId xmlns:a16="http://schemas.microsoft.com/office/drawing/2014/main" id="{E54E4E80-5494-4A22-9578-DA81BFAD47F9}"/>
              </a:ext>
            </a:extLst>
          </p:cNvPr>
          <p:cNvSpPr txBox="1">
            <a:spLocks noChangeArrowheads="1"/>
          </p:cNvSpPr>
          <p:nvPr/>
        </p:nvSpPr>
        <p:spPr bwMode="auto">
          <a:xfrm>
            <a:off x="560388" y="4833938"/>
            <a:ext cx="38163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2400" b="1">
                <a:ea typeface="メイリオ" panose="020B0604030504040204" pitchFamily="50" charset="-128"/>
              </a:rPr>
              <a:t>特長の本文特長の本文特長の本文特長の本文特長の本文特長の本文</a:t>
            </a:r>
          </a:p>
        </p:txBody>
      </p:sp>
      <p:sp>
        <p:nvSpPr>
          <p:cNvPr id="23571" name="Text Box 19">
            <a:extLst>
              <a:ext uri="{FF2B5EF4-FFF2-40B4-BE49-F238E27FC236}">
                <a16:creationId xmlns:a16="http://schemas.microsoft.com/office/drawing/2014/main" id="{66C2F27F-A2AD-4D6D-9B34-A96DA7A977AB}"/>
              </a:ext>
            </a:extLst>
          </p:cNvPr>
          <p:cNvSpPr txBox="1">
            <a:spLocks noChangeArrowheads="1"/>
          </p:cNvSpPr>
          <p:nvPr/>
        </p:nvSpPr>
        <p:spPr bwMode="auto">
          <a:xfrm>
            <a:off x="5600700" y="4833938"/>
            <a:ext cx="38163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2400" b="1">
                <a:ea typeface="メイリオ" panose="020B0604030504040204" pitchFamily="50" charset="-128"/>
              </a:rPr>
              <a:t>特長の本文特長の本文特長の本文特長の本文特長の本文特長の本文</a:t>
            </a:r>
          </a:p>
        </p:txBody>
      </p:sp>
      <p:sp>
        <p:nvSpPr>
          <p:cNvPr id="23572" name="Text Box 20">
            <a:extLst>
              <a:ext uri="{FF2B5EF4-FFF2-40B4-BE49-F238E27FC236}">
                <a16:creationId xmlns:a16="http://schemas.microsoft.com/office/drawing/2014/main" id="{A93C02A4-4E50-4104-A423-498DF2189932}"/>
              </a:ext>
            </a:extLst>
          </p:cNvPr>
          <p:cNvSpPr txBox="1">
            <a:spLocks noChangeArrowheads="1"/>
          </p:cNvSpPr>
          <p:nvPr/>
        </p:nvSpPr>
        <p:spPr bwMode="auto">
          <a:xfrm>
            <a:off x="3081338" y="3124200"/>
            <a:ext cx="3816350" cy="11874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spAutoFit/>
          </a:bodyPr>
          <a:lstStyle/>
          <a:p>
            <a:r>
              <a:rPr lang="ja-JP" altLang="en-US" sz="2400" b="1">
                <a:ea typeface="メイリオ" panose="020B0604030504040204" pitchFamily="50" charset="-128"/>
              </a:rPr>
              <a:t>特長の本文特長の本文特長の本文特長の本文特長の本文特長の本文</a:t>
            </a:r>
          </a:p>
        </p:txBody>
      </p:sp>
      <p:sp>
        <p:nvSpPr>
          <p:cNvPr id="23573" name="Oval 21">
            <a:extLst>
              <a:ext uri="{FF2B5EF4-FFF2-40B4-BE49-F238E27FC236}">
                <a16:creationId xmlns:a16="http://schemas.microsoft.com/office/drawing/2014/main" id="{6C83CEC5-D03B-4471-BF5E-4725275DD27C}"/>
              </a:ext>
            </a:extLst>
          </p:cNvPr>
          <p:cNvSpPr>
            <a:spLocks noChangeArrowheads="1"/>
          </p:cNvSpPr>
          <p:nvPr/>
        </p:nvSpPr>
        <p:spPr bwMode="auto">
          <a:xfrm>
            <a:off x="1639888" y="908050"/>
            <a:ext cx="1584325" cy="43180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solidFill>
                  <a:srgbClr val="3333CC"/>
                </a:solidFill>
                <a:ea typeface="メイリオ" panose="020B0604030504040204" pitchFamily="50" charset="-128"/>
              </a:rPr>
              <a:t>特長１</a:t>
            </a:r>
          </a:p>
        </p:txBody>
      </p:sp>
      <p:sp>
        <p:nvSpPr>
          <p:cNvPr id="23574" name="Oval 22">
            <a:extLst>
              <a:ext uri="{FF2B5EF4-FFF2-40B4-BE49-F238E27FC236}">
                <a16:creationId xmlns:a16="http://schemas.microsoft.com/office/drawing/2014/main" id="{7EEEED33-3A45-4973-ABA7-419A97043C13}"/>
              </a:ext>
            </a:extLst>
          </p:cNvPr>
          <p:cNvSpPr>
            <a:spLocks noChangeArrowheads="1"/>
          </p:cNvSpPr>
          <p:nvPr/>
        </p:nvSpPr>
        <p:spPr bwMode="auto">
          <a:xfrm>
            <a:off x="6681788" y="908050"/>
            <a:ext cx="1584325" cy="43180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solidFill>
                  <a:srgbClr val="3333CC"/>
                </a:solidFill>
                <a:ea typeface="メイリオ" panose="020B0604030504040204" pitchFamily="50" charset="-128"/>
              </a:rPr>
              <a:t>特長２</a:t>
            </a:r>
          </a:p>
        </p:txBody>
      </p:sp>
      <p:sp>
        <p:nvSpPr>
          <p:cNvPr id="23575" name="Oval 23">
            <a:extLst>
              <a:ext uri="{FF2B5EF4-FFF2-40B4-BE49-F238E27FC236}">
                <a16:creationId xmlns:a16="http://schemas.microsoft.com/office/drawing/2014/main" id="{A3849DF2-DCE7-4C71-9AE3-F8719E63E2B9}"/>
              </a:ext>
            </a:extLst>
          </p:cNvPr>
          <p:cNvSpPr>
            <a:spLocks noChangeArrowheads="1"/>
          </p:cNvSpPr>
          <p:nvPr/>
        </p:nvSpPr>
        <p:spPr bwMode="auto">
          <a:xfrm>
            <a:off x="1639888" y="4364038"/>
            <a:ext cx="1584325" cy="43180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solidFill>
                  <a:srgbClr val="3333CC"/>
                </a:solidFill>
                <a:ea typeface="メイリオ" panose="020B0604030504040204" pitchFamily="50" charset="-128"/>
              </a:rPr>
              <a:t>特長４</a:t>
            </a:r>
          </a:p>
        </p:txBody>
      </p:sp>
      <p:sp>
        <p:nvSpPr>
          <p:cNvPr id="23576" name="Oval 24">
            <a:extLst>
              <a:ext uri="{FF2B5EF4-FFF2-40B4-BE49-F238E27FC236}">
                <a16:creationId xmlns:a16="http://schemas.microsoft.com/office/drawing/2014/main" id="{837FDE8D-81F4-4EE0-80A9-F72DD7FEF144}"/>
              </a:ext>
            </a:extLst>
          </p:cNvPr>
          <p:cNvSpPr>
            <a:spLocks noChangeArrowheads="1"/>
          </p:cNvSpPr>
          <p:nvPr/>
        </p:nvSpPr>
        <p:spPr bwMode="auto">
          <a:xfrm>
            <a:off x="6681788" y="4364038"/>
            <a:ext cx="1584325" cy="43180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solidFill>
                  <a:srgbClr val="3333CC"/>
                </a:solidFill>
                <a:ea typeface="メイリオ" panose="020B0604030504040204" pitchFamily="50" charset="-128"/>
              </a:rPr>
              <a:t>特長５</a:t>
            </a:r>
          </a:p>
        </p:txBody>
      </p:sp>
      <p:sp>
        <p:nvSpPr>
          <p:cNvPr id="23577" name="Oval 25">
            <a:extLst>
              <a:ext uri="{FF2B5EF4-FFF2-40B4-BE49-F238E27FC236}">
                <a16:creationId xmlns:a16="http://schemas.microsoft.com/office/drawing/2014/main" id="{C4D23DFB-6336-4B0D-96D9-81DADCDD8B79}"/>
              </a:ext>
            </a:extLst>
          </p:cNvPr>
          <p:cNvSpPr>
            <a:spLocks noChangeArrowheads="1"/>
          </p:cNvSpPr>
          <p:nvPr/>
        </p:nvSpPr>
        <p:spPr bwMode="auto">
          <a:xfrm>
            <a:off x="4160838" y="2636838"/>
            <a:ext cx="1584325" cy="431800"/>
          </a:xfrm>
          <a:prstGeom prst="ellipse">
            <a:avLst/>
          </a:pr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wrap="none" anchor="ctr"/>
          <a:lstStyle/>
          <a:p>
            <a:pPr algn="ctr"/>
            <a:r>
              <a:rPr lang="ja-JP" altLang="en-US" sz="1600" b="1">
                <a:solidFill>
                  <a:srgbClr val="3333CC"/>
                </a:solidFill>
                <a:ea typeface="メイリオ" panose="020B0604030504040204" pitchFamily="50" charset="-128"/>
              </a:rPr>
              <a:t>特長３</a:t>
            </a:r>
          </a:p>
        </p:txBody>
      </p:sp>
    </p:spTree>
  </p:cSld>
  <p:clrMapOvr>
    <a:masterClrMapping/>
  </p:clrMapOvr>
</p:sld>
</file>

<file path=ppt/theme/theme1.xml><?xml version="1.0" encoding="utf-8"?>
<a:theme xmlns:a="http://schemas.openxmlformats.org/drawingml/2006/main" name="標準デザイン">
  <a:themeElements>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標準デザイン">
      <a:majorFont>
        <a:latin typeface="メイリオ"/>
        <a:ea typeface="メイリオ"/>
        <a:cs typeface=""/>
      </a:majorFont>
      <a:minorFont>
        <a:latin typeface="Arial"/>
        <a:ea typeface="ＭＳ Ｐゴシック"/>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raClrScheme>
      <a:clrScheme name="標準デザイン 1">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clrMap bg1="lt1" tx1="dk1" bg2="lt2" tx2="dk2" accent1="accent1" accent2="accent2" accent3="accent3" accent4="accent4" accent5="accent5" accent6="accent6" hlink="hlink" folHlink="folHlink"/>
    </a:extraClrScheme>
    <a:extraClrScheme>
      <a:clrScheme name="標準デザイン 2">
        <a:dk1>
          <a:srgbClr val="000000"/>
        </a:dk1>
        <a:lt1>
          <a:srgbClr val="FFFFFF"/>
        </a:lt1>
        <a:dk2>
          <a:srgbClr val="000000"/>
        </a:dk2>
        <a:lt2>
          <a:srgbClr val="969696"/>
        </a:lt2>
        <a:accent1>
          <a:srgbClr val="FBDF53"/>
        </a:accent1>
        <a:accent2>
          <a:srgbClr val="FF9966"/>
        </a:accent2>
        <a:accent3>
          <a:srgbClr val="FFFFFF"/>
        </a:accent3>
        <a:accent4>
          <a:srgbClr val="000000"/>
        </a:accent4>
        <a:accent5>
          <a:srgbClr val="FDECB3"/>
        </a:accent5>
        <a:accent6>
          <a:srgbClr val="E78A5C"/>
        </a:accent6>
        <a:hlink>
          <a:srgbClr val="CC3300"/>
        </a:hlink>
        <a:folHlink>
          <a:srgbClr val="996600"/>
        </a:folHlink>
      </a:clrScheme>
      <a:clrMap bg1="lt1" tx1="dk1" bg2="lt2" tx2="dk2" accent1="accent1" accent2="accent2" accent3="accent3" accent4="accent4" accent5="accent5" accent6="accent6" hlink="hlink" folHlink="folHlink"/>
    </a:extraClrScheme>
    <a:extraClrScheme>
      <a:clrScheme name="標準デザイン 3">
        <a:dk1>
          <a:srgbClr val="000000"/>
        </a:dk1>
        <a:lt1>
          <a:srgbClr val="FFFFFF"/>
        </a:lt1>
        <a:dk2>
          <a:srgbClr val="000000"/>
        </a:dk2>
        <a:lt2>
          <a:srgbClr val="808080"/>
        </a:lt2>
        <a:accent1>
          <a:srgbClr val="99CCFF"/>
        </a:accent1>
        <a:accent2>
          <a:srgbClr val="CCCCFF"/>
        </a:accent2>
        <a:accent3>
          <a:srgbClr val="FFFFFF"/>
        </a:accent3>
        <a:accent4>
          <a:srgbClr val="000000"/>
        </a:accent4>
        <a:accent5>
          <a:srgbClr val="CAE2FF"/>
        </a:accent5>
        <a:accent6>
          <a:srgbClr val="B9B9E7"/>
        </a:accent6>
        <a:hlink>
          <a:srgbClr val="3333CC"/>
        </a:hlink>
        <a:folHlink>
          <a:srgbClr val="AF67FF"/>
        </a:folHlink>
      </a:clrScheme>
      <a:clrMap bg1="lt1" tx1="dk1" bg2="lt2" tx2="dk2" accent1="accent1" accent2="accent2" accent3="accent3" accent4="accent4" accent5="accent5" accent6="accent6" hlink="hlink" folHlink="folHlink"/>
    </a:extraClrScheme>
    <a:extraClrScheme>
      <a:clrScheme name="標準デザイン 4">
        <a:dk1>
          <a:srgbClr val="000000"/>
        </a:dk1>
        <a:lt1>
          <a:srgbClr val="DEF6F1"/>
        </a:lt1>
        <a:dk2>
          <a:srgbClr val="000000"/>
        </a:dk2>
        <a:lt2>
          <a:srgbClr val="969696"/>
        </a:lt2>
        <a:accent1>
          <a:srgbClr val="FFFFFF"/>
        </a:accent1>
        <a:accent2>
          <a:srgbClr val="8DC6FF"/>
        </a:accent2>
        <a:accent3>
          <a:srgbClr val="ECFAF7"/>
        </a:accent3>
        <a:accent4>
          <a:srgbClr val="000000"/>
        </a:accent4>
        <a:accent5>
          <a:srgbClr val="FFFFFF"/>
        </a:accent5>
        <a:accent6>
          <a:srgbClr val="7FB3E7"/>
        </a:accent6>
        <a:hlink>
          <a:srgbClr val="0066CC"/>
        </a:hlink>
        <a:folHlink>
          <a:srgbClr val="00A800"/>
        </a:folHlink>
      </a:clrScheme>
      <a:clrMap bg1="lt1" tx1="dk1" bg2="lt2" tx2="dk2" accent1="accent1" accent2="accent2" accent3="accent3" accent4="accent4" accent5="accent5" accent6="accent6" hlink="hlink" folHlink="folHlink"/>
    </a:extraClrScheme>
    <a:extraClrScheme>
      <a:clrScheme name="標準デザイン 5">
        <a:dk1>
          <a:srgbClr val="000000"/>
        </a:dk1>
        <a:lt1>
          <a:srgbClr val="FFFFD9"/>
        </a:lt1>
        <a:dk2>
          <a:srgbClr val="000000"/>
        </a:dk2>
        <a:lt2>
          <a:srgbClr val="777777"/>
        </a:lt2>
        <a:accent1>
          <a:srgbClr val="FFFFF7"/>
        </a:accent1>
        <a:accent2>
          <a:srgbClr val="33CCCC"/>
        </a:accent2>
        <a:accent3>
          <a:srgbClr val="FFFFE9"/>
        </a:accent3>
        <a:accent4>
          <a:srgbClr val="000000"/>
        </a:accent4>
        <a:accent5>
          <a:srgbClr val="FFFFFA"/>
        </a:accent5>
        <a:accent6>
          <a:srgbClr val="2DB9B9"/>
        </a:accent6>
        <a:hlink>
          <a:srgbClr val="FF5050"/>
        </a:hlink>
        <a:folHlink>
          <a:srgbClr val="FF9900"/>
        </a:folHlink>
      </a:clrScheme>
      <a:clrMap bg1="lt1" tx1="dk1" bg2="lt2" tx2="dk2" accent1="accent1" accent2="accent2" accent3="accent3" accent4="accent4" accent5="accent5" accent6="accent6" hlink="hlink" folHlink="folHlink"/>
    </a:extraClrScheme>
    <a:extraClrScheme>
      <a:clrScheme name="標準デザイン 6">
        <a:dk1>
          <a:srgbClr val="005A58"/>
        </a:dk1>
        <a:lt1>
          <a:srgbClr val="FFFFFF"/>
        </a:lt1>
        <a:dk2>
          <a:srgbClr val="008080"/>
        </a:dk2>
        <a:lt2>
          <a:srgbClr val="FFFF99"/>
        </a:lt2>
        <a:accent1>
          <a:srgbClr val="006462"/>
        </a:accent1>
        <a:accent2>
          <a:srgbClr val="6D6FC7"/>
        </a:accent2>
        <a:accent3>
          <a:srgbClr val="AAC0C0"/>
        </a:accent3>
        <a:accent4>
          <a:srgbClr val="DADADA"/>
        </a:accent4>
        <a:accent5>
          <a:srgbClr val="AAB8B7"/>
        </a:accent5>
        <a:accent6>
          <a:srgbClr val="6264B4"/>
        </a:accent6>
        <a:hlink>
          <a:srgbClr val="00FFFF"/>
        </a:hlink>
        <a:folHlink>
          <a:srgbClr val="00FF00"/>
        </a:folHlink>
      </a:clrScheme>
      <a:clrMap bg1="dk2" tx1="lt1" bg2="dk1" tx2="lt2" accent1="accent1" accent2="accent2" accent3="accent3" accent4="accent4" accent5="accent5" accent6="accent6" hlink="hlink" folHlink="folHlink"/>
    </a:extraClrScheme>
    <a:extraClrScheme>
      <a:clrScheme name="標準デザイン 7">
        <a:dk1>
          <a:srgbClr val="5C1F00"/>
        </a:dk1>
        <a:lt1>
          <a:srgbClr val="FFFFFF"/>
        </a:lt1>
        <a:dk2>
          <a:srgbClr val="800000"/>
        </a:dk2>
        <a:lt2>
          <a:srgbClr val="DFD293"/>
        </a:lt2>
        <a:accent1>
          <a:srgbClr val="CC3300"/>
        </a:accent1>
        <a:accent2>
          <a:srgbClr val="BE7960"/>
        </a:accent2>
        <a:accent3>
          <a:srgbClr val="C0AAAA"/>
        </a:accent3>
        <a:accent4>
          <a:srgbClr val="DADADA"/>
        </a:accent4>
        <a:accent5>
          <a:srgbClr val="E2ADAA"/>
        </a:accent5>
        <a:accent6>
          <a:srgbClr val="AC6D56"/>
        </a:accent6>
        <a:hlink>
          <a:srgbClr val="FFFF99"/>
        </a:hlink>
        <a:folHlink>
          <a:srgbClr val="D3A219"/>
        </a:folHlink>
      </a:clrScheme>
      <a:clrMap bg1="dk2" tx1="lt1" bg2="dk1" tx2="lt2" accent1="accent1" accent2="accent2" accent3="accent3" accent4="accent4" accent5="accent5" accent6="accent6" hlink="hlink" folHlink="folHlink"/>
    </a:extraClrScheme>
    <a:extraClrScheme>
      <a:clrScheme name="標準デザイン 8">
        <a:dk1>
          <a:srgbClr val="003366"/>
        </a:dk1>
        <a:lt1>
          <a:srgbClr val="FFFFFF"/>
        </a:lt1>
        <a:dk2>
          <a:srgbClr val="000099"/>
        </a:dk2>
        <a:lt2>
          <a:srgbClr val="CCFFFF"/>
        </a:lt2>
        <a:accent1>
          <a:srgbClr val="3366CC"/>
        </a:accent1>
        <a:accent2>
          <a:srgbClr val="00B000"/>
        </a:accent2>
        <a:accent3>
          <a:srgbClr val="AAAACA"/>
        </a:accent3>
        <a:accent4>
          <a:srgbClr val="DADADA"/>
        </a:accent4>
        <a:accent5>
          <a:srgbClr val="ADB8E2"/>
        </a:accent5>
        <a:accent6>
          <a:srgbClr val="009F00"/>
        </a:accent6>
        <a:hlink>
          <a:srgbClr val="66CCFF"/>
        </a:hlink>
        <a:folHlink>
          <a:srgbClr val="FFE701"/>
        </a:folHlink>
      </a:clrScheme>
      <a:clrMap bg1="dk2" tx1="lt1" bg2="dk1" tx2="lt2" accent1="accent1" accent2="accent2" accent3="accent3" accent4="accent4" accent5="accent5" accent6="accent6" hlink="hlink" folHlink="folHlink"/>
    </a:extraClrScheme>
    <a:extraClrScheme>
      <a:clrScheme name="標準デザイン 9">
        <a:dk1>
          <a:srgbClr val="336699"/>
        </a:dk1>
        <a:lt1>
          <a:srgbClr val="FFFFFF"/>
        </a:lt1>
        <a:dk2>
          <a:srgbClr val="000000"/>
        </a:dk2>
        <a:lt2>
          <a:srgbClr val="E3EBF1"/>
        </a:lt2>
        <a:accent1>
          <a:srgbClr val="003399"/>
        </a:accent1>
        <a:accent2>
          <a:srgbClr val="468A4B"/>
        </a:accent2>
        <a:accent3>
          <a:srgbClr val="AAAAAA"/>
        </a:accent3>
        <a:accent4>
          <a:srgbClr val="DADADA"/>
        </a:accent4>
        <a:accent5>
          <a:srgbClr val="AAADCA"/>
        </a:accent5>
        <a:accent6>
          <a:srgbClr val="3F7D43"/>
        </a:accent6>
        <a:hlink>
          <a:srgbClr val="66CCFF"/>
        </a:hlink>
        <a:folHlink>
          <a:srgbClr val="F0E500"/>
        </a:folHlink>
      </a:clrScheme>
      <a:clrMap bg1="dk2" tx1="lt1" bg2="dk1" tx2="lt2" accent1="accent1" accent2="accent2" accent3="accent3" accent4="accent4" accent5="accent5" accent6="accent6" hlink="hlink" folHlink="folHlink"/>
    </a:extraClrScheme>
    <a:extraClrScheme>
      <a:clrScheme name="標準デザイン 10">
        <a:dk1>
          <a:srgbClr val="777777"/>
        </a:dk1>
        <a:lt1>
          <a:srgbClr val="FFFFFF"/>
        </a:lt1>
        <a:dk2>
          <a:srgbClr val="686B5D"/>
        </a:dk2>
        <a:lt2>
          <a:srgbClr val="D1D1CB"/>
        </a:lt2>
        <a:accent1>
          <a:srgbClr val="909082"/>
        </a:accent1>
        <a:accent2>
          <a:srgbClr val="809EA8"/>
        </a:accent2>
        <a:accent3>
          <a:srgbClr val="B9BAB6"/>
        </a:accent3>
        <a:accent4>
          <a:srgbClr val="DADADA"/>
        </a:accent4>
        <a:accent5>
          <a:srgbClr val="C6C6C1"/>
        </a:accent5>
        <a:accent6>
          <a:srgbClr val="738F98"/>
        </a:accent6>
        <a:hlink>
          <a:srgbClr val="FFCC66"/>
        </a:hlink>
        <a:folHlink>
          <a:srgbClr val="E9DCB9"/>
        </a:folHlink>
      </a:clrScheme>
      <a:clrMap bg1="dk2" tx1="lt1" bg2="dk1" tx2="lt2" accent1="accent1" accent2="accent2" accent3="accent3" accent4="accent4" accent5="accent5" accent6="accent6" hlink="hlink" folHlink="folHlink"/>
    </a:extraClrScheme>
    <a:extraClrScheme>
      <a:clrScheme name="標準デザイン 11">
        <a:dk1>
          <a:srgbClr val="3E3E5C"/>
        </a:dk1>
        <a:lt1>
          <a:srgbClr val="FFFFFF"/>
        </a:lt1>
        <a:dk2>
          <a:srgbClr val="666699"/>
        </a:dk2>
        <a:lt2>
          <a:srgbClr val="FFFFFF"/>
        </a:lt2>
        <a:accent1>
          <a:srgbClr val="60597B"/>
        </a:accent1>
        <a:accent2>
          <a:srgbClr val="6666FF"/>
        </a:accent2>
        <a:accent3>
          <a:srgbClr val="B8B8CA"/>
        </a:accent3>
        <a:accent4>
          <a:srgbClr val="DADADA"/>
        </a:accent4>
        <a:accent5>
          <a:srgbClr val="B6B5BF"/>
        </a:accent5>
        <a:accent6>
          <a:srgbClr val="5C5CE7"/>
        </a:accent6>
        <a:hlink>
          <a:srgbClr val="99CCFF"/>
        </a:hlink>
        <a:folHlink>
          <a:srgbClr val="FFFF99"/>
        </a:folHlink>
      </a:clrScheme>
      <a:clrMap bg1="dk2" tx1="lt1" bg2="dk1" tx2="lt2" accent1="accent1" accent2="accent2" accent3="accent3" accent4="accent4" accent5="accent5" accent6="accent6" hlink="hlink" folHlink="folHlink"/>
    </a:extraClrScheme>
    <a:extraClrScheme>
      <a:clrScheme name="標準デザイン 12">
        <a:dk1>
          <a:srgbClr val="2D2015"/>
        </a:dk1>
        <a:lt1>
          <a:srgbClr val="FFFFFF"/>
        </a:lt1>
        <a:dk2>
          <a:srgbClr val="523E26"/>
        </a:dk2>
        <a:lt2>
          <a:srgbClr val="DFC08D"/>
        </a:lt2>
        <a:accent1>
          <a:srgbClr val="8C7B70"/>
        </a:accent1>
        <a:accent2>
          <a:srgbClr val="8F5F2F"/>
        </a:accent2>
        <a:accent3>
          <a:srgbClr val="B3AFAC"/>
        </a:accent3>
        <a:accent4>
          <a:srgbClr val="DADADA"/>
        </a:accent4>
        <a:accent5>
          <a:srgbClr val="C5BFBB"/>
        </a:accent5>
        <a:accent6>
          <a:srgbClr val="81552A"/>
        </a:accent6>
        <a:hlink>
          <a:srgbClr val="CCB400"/>
        </a:hlink>
        <a:folHlink>
          <a:srgbClr val="8C9EA0"/>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1370</TotalTime>
  <Words>2422</Words>
  <Application>Microsoft Office PowerPoint</Application>
  <PresentationFormat>A4 210 x 297 mm</PresentationFormat>
  <Paragraphs>155</Paragraphs>
  <Slides>10</Slides>
  <Notes>0</Notes>
  <HiddenSlides>0</HiddenSlides>
  <MMClips>0</MMClips>
  <ScaleCrop>false</ScaleCrop>
  <HeadingPairs>
    <vt:vector size="6" baseType="variant">
      <vt:variant>
        <vt:lpstr>使用されているフォント</vt:lpstr>
      </vt:variant>
      <vt:variant>
        <vt:i4>4</vt:i4>
      </vt:variant>
      <vt:variant>
        <vt:lpstr>テーマ</vt:lpstr>
      </vt:variant>
      <vt:variant>
        <vt:i4>1</vt:i4>
      </vt:variant>
      <vt:variant>
        <vt:lpstr>スライド タイトル</vt:lpstr>
      </vt:variant>
      <vt:variant>
        <vt:i4>10</vt:i4>
      </vt:variant>
    </vt:vector>
  </HeadingPairs>
  <TitlesOfParts>
    <vt:vector size="15" baseType="lpstr">
      <vt:lpstr>Arial</vt:lpstr>
      <vt:lpstr>ＭＳ Ｐゴシック</vt:lpstr>
      <vt:lpstr>メイリオ</vt:lpstr>
      <vt:lpstr>ＭＳ Ｐ明朝</vt:lpstr>
      <vt:lpstr>標準デザイン</vt:lpstr>
      <vt:lpstr>文章中心のスタイル</vt:lpstr>
      <vt:lpstr>文章中心のスタイル</vt:lpstr>
      <vt:lpstr>文章中心のスタイル</vt:lpstr>
      <vt:lpstr>写真や図も配置</vt:lpstr>
      <vt:lpstr>写真や図も配置</vt:lpstr>
      <vt:lpstr>文章中心のスタイル</vt:lpstr>
      <vt:lpstr>文章中心のスタイル</vt:lpstr>
      <vt:lpstr>少し立体的に見せる</vt:lpstr>
      <vt:lpstr>文章が少ない場合</vt:lpstr>
      <vt:lpstr>文章が少ない場合</vt:lpstr>
    </vt:vector>
  </TitlesOfParts>
  <Manager>digipot.net</Manager>
  <Company>digipot.net</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pptxb61_特徴説明のテンプレート</dc:title>
  <dc:subject>pptxb61_特徴説明のテンプレート</dc:subject>
  <dc:creator>でじけろお</dc:creator>
  <cp:revision>2</cp:revision>
  <dcterms:created xsi:type="dcterms:W3CDTF">2010-10-12T01:13:58Z</dcterms:created>
  <dcterms:modified xsi:type="dcterms:W3CDTF">2019-10-04T08:28:44Z</dcterms:modified>
  <cp:version>2</cp:version>
</cp:coreProperties>
</file>